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9" r:id="rId9"/>
    <p:sldId id="270" r:id="rId10"/>
    <p:sldId id="271" r:id="rId11"/>
    <p:sldId id="262" r:id="rId12"/>
    <p:sldId id="268" r:id="rId13"/>
    <p:sldId id="264" r:id="rId14"/>
    <p:sldId id="265" r:id="rId15"/>
    <p:sldId id="266" r:id="rId16"/>
    <p:sldId id="267" r:id="rId17"/>
  </p:sldIdLst>
  <p:sldSz cx="12192000" cy="6858000"/>
  <p:notesSz cx="6858000" cy="9144000"/>
  <p:embeddedFontLst>
    <p:embeddedFont>
      <p:font typeface="Montserrat ExtraBold" charset="-52"/>
      <p:bold r:id="rId19"/>
      <p:boldItalic r:id="rId20"/>
    </p:embeddedFont>
    <p:embeddedFont>
      <p:font typeface="Montserrat Medium" charset="-52"/>
      <p:regular r:id="rId21"/>
      <p:bold r:id="rId22"/>
      <p:italic r:id="rId23"/>
      <p:boldItalic r:id="rId24"/>
    </p:embeddedFont>
    <p:embeddedFont>
      <p:font typeface="Montserrat" charset="-52"/>
      <p:regular r:id="rId25"/>
      <p:bold r:id="rId26"/>
      <p:italic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4959">
          <p15:clr>
            <a:srgbClr val="A4A3A4"/>
          </p15:clr>
        </p15:guide>
        <p15:guide id="2" pos="454">
          <p15:clr>
            <a:srgbClr val="9AA0A6"/>
          </p15:clr>
        </p15:guide>
        <p15:guide id="3" orient="horz" pos="425">
          <p15:clr>
            <a:srgbClr val="9AA0A6"/>
          </p15:clr>
        </p15:guide>
        <p15:guide id="4" orient="horz" pos="3895">
          <p15:clr>
            <a:srgbClr val="9AA0A6"/>
          </p15:clr>
        </p15:guide>
        <p15:guide id="5" pos="7226">
          <p15:clr>
            <a:srgbClr val="9AA0A6"/>
          </p15:clr>
        </p15:guide>
        <p15:guide id="6" pos="2721">
          <p15:clr>
            <a:srgbClr val="9AA0A6"/>
          </p15:clr>
        </p15:guide>
        <p15:guide id="7" pos="3855">
          <p15:clr>
            <a:srgbClr val="9AA0A6"/>
          </p15:clr>
        </p15:guide>
        <p15:guide id="8" orient="horz" pos="4320">
          <p15:clr>
            <a:srgbClr val="9AA0A6"/>
          </p15:clr>
        </p15:guide>
        <p15:guide id="9" orient="horz" pos="4320">
          <p15:clr>
            <a:srgbClr val="9AA0A6"/>
          </p15:clr>
        </p15:guide>
        <p15:guide id="10" orient="horz" pos="4320">
          <p15:clr>
            <a:srgbClr val="9AA0A6"/>
          </p15:clr>
        </p15:guide>
        <p15:guide id="11" pos="7680">
          <p15:clr>
            <a:srgbClr val="9AA0A6"/>
          </p15:clr>
        </p15:guide>
        <p15:guide id="12" orient="horz">
          <p15:clr>
            <a:srgbClr val="9AA0A6"/>
          </p15:clr>
        </p15:guide>
        <p15:guide id="13" orient="horz" pos="425">
          <p15:clr>
            <a:srgbClr val="9AA0A6"/>
          </p15:clr>
        </p15:guide>
        <p15:guide id="14" orient="horz" pos="43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0"/>
      </p:cViewPr>
      <p:guideLst>
        <p:guide orient="horz" pos="425"/>
        <p:guide orient="horz" pos="3895"/>
        <p:guide orient="horz" pos="4320"/>
        <p:guide orient="horz"/>
        <p:guide pos="4959"/>
        <p:guide pos="454"/>
        <p:guide pos="7226"/>
        <p:guide pos="2721"/>
        <p:guide pos="3855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6105757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61057573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g3161057573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paste.pics/S9HU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paste.pics/S9I45" TargetMode="External"/><Relationship Id="rId5" Type="http://schemas.openxmlformats.org/officeDocument/2006/relationships/hyperlink" Target="https://ru.paste.pics/S9I42" TargetMode="External"/><Relationship Id="rId4" Type="http://schemas.openxmlformats.org/officeDocument/2006/relationships/hyperlink" Target="https://ru.paste.pics/S9HV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mail.ru/public/TRc1/GfFv2NGW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u.paste.pics/S9IG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"/>
            <a:ext cx="12192000" cy="685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725" y="5684500"/>
            <a:ext cx="3240000" cy="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193600" y="1626138"/>
            <a:ext cx="12271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ru-RU" sz="3900" b="1" i="0" u="none" strike="noStrike" cap="none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</a:t>
            </a:r>
            <a:r>
              <a:rPr lang="ru-RU" sz="3900" b="1" i="0" u="none" strike="noStrike" cap="none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программного обеспечения</a:t>
            </a:r>
            <a:endParaRPr sz="39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309250" y="2740850"/>
            <a:ext cx="7573500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Итоговый проект </a:t>
            </a:r>
            <a:endParaRPr sz="25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5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Комплексное тестирование </a:t>
            </a:r>
            <a:r>
              <a:rPr lang="ru-RU" sz="2500" b="0" i="0" u="none" strike="noStrike" cap="none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платформы</a:t>
            </a:r>
          </a:p>
          <a:p>
            <a:pPr lvl="0" algn="ctr">
              <a:buSzPts val="1800"/>
            </a:pPr>
            <a:r>
              <a:rPr lang="en-US" sz="2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idemo.bspb.ru</a:t>
            </a:r>
            <a:r>
              <a:rPr lang="ru-RU" sz="2500" b="0" i="0" u="none" strike="noStrike" cap="none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5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430699" y="4544325"/>
            <a:ext cx="501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3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Преподаватель: Земцева А.В.</a:t>
            </a:r>
            <a:endParaRPr sz="23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7174799" y="4544325"/>
            <a:ext cx="5017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300" b="0" i="0" u="none" strike="noStrike" cap="none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Выполнила: </a:t>
            </a:r>
            <a:r>
              <a:rPr lang="ru-RU" sz="2300" dirty="0" err="1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Павлинова</a:t>
            </a:r>
            <a:r>
              <a:rPr lang="ru-RU" sz="23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А.С.</a:t>
            </a:r>
            <a:endParaRPr sz="23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300" b="0" i="0" u="none" strike="noStrike" cap="none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Поток: </a:t>
            </a:r>
            <a:r>
              <a:rPr lang="ru-RU" sz="2300" b="0" i="0" u="none" strike="noStrike" cap="none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ТП-8</a:t>
            </a:r>
            <a:r>
              <a:rPr lang="ru-RU" sz="23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75</a:t>
            </a:r>
            <a:endParaRPr sz="23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5589300" y="6183325"/>
            <a:ext cx="1013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3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</a:t>
            </a:r>
            <a:r>
              <a:rPr lang="ru-RU" sz="2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sz="23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1025700" y="390000"/>
            <a:ext cx="10140600" cy="662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Тестовая документация: </a:t>
            </a:r>
            <a:r>
              <a:rPr lang="ru-RU" sz="2700" b="1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тест-кейс (продолжение)</a:t>
            </a:r>
            <a:endParaRPr sz="2700" b="1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Рисунок 3" descr="Снимок экрана 2024-11-18 2111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6" y="1966824"/>
            <a:ext cx="11923200" cy="26272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1025700" y="191592"/>
            <a:ext cx="10140600" cy="662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Тестовая документация</a:t>
            </a:r>
            <a:r>
              <a:rPr lang="ru-RU" sz="2700" b="1" i="0" u="none" strike="noStrike" cap="none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 </a:t>
            </a:r>
            <a:r>
              <a:rPr lang="ru-RU" sz="2700" b="1" i="0" u="none" strike="noStrike" cap="none" dirty="0" err="1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баг-репорт</a:t>
            </a:r>
            <a:endParaRPr sz="27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50167" y="1017916"/>
          <a:ext cx="11637033" cy="5558725"/>
        </p:xfrm>
        <a:graphic>
          <a:graphicData uri="http://schemas.openxmlformats.org/drawingml/2006/table">
            <a:tbl>
              <a:tblPr/>
              <a:tblGrid>
                <a:gridCol w="505597"/>
                <a:gridCol w="1448124"/>
                <a:gridCol w="1636381"/>
                <a:gridCol w="1701547"/>
                <a:gridCol w="1165740"/>
                <a:gridCol w="1390199"/>
                <a:gridCol w="1245388"/>
                <a:gridCol w="818774"/>
                <a:gridCol w="793630"/>
                <a:gridCol w="931653"/>
              </a:tblGrid>
              <a:tr h="32246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/>
                        <a:t>ID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Тема (Что? Где? Когда?)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Подробное описание + окружение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Шаги + тестовые данные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ФР(фактический результат)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ОР(ожидаемый результат)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Вложения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Серьезность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Приоритет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Комментарий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19404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dirty="0"/>
                        <a:t>BR-1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На странице остаются непереведенные элементы при переключении языка на английский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При переключении языка на английский через кнопку в футере сайта остаются фразы на русском языке. Практически на всех вкладках ЛК есть непереведенная информация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/>
                      </a:r>
                      <a:br>
                        <a:rPr lang="ru-RU" sz="900" dirty="0"/>
                      </a:br>
                      <a:r>
                        <a:rPr lang="ru-RU" sz="900" dirty="0" err="1"/>
                        <a:t>Яндекс</a:t>
                      </a:r>
                      <a:r>
                        <a:rPr lang="ru-RU" sz="900" dirty="0"/>
                        <a:t> Браузер 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Версия 24.10.1.598 (64-bit)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ОС </a:t>
                      </a:r>
                      <a:r>
                        <a:rPr lang="ru-RU" sz="900" dirty="0" err="1"/>
                        <a:t>Win</a:t>
                      </a:r>
                      <a:r>
                        <a:rPr lang="ru-RU" sz="900" dirty="0"/>
                        <a:t> 10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900" dirty="0"/>
                        <a:t>1. Войти в ЛК банка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2. Кликнуть на переключатель языка в футере сайта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При переключении на англ. язык на странице остаются непереведенные элементы ( на русском языке) 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Все элементы страницы переведены на англ. язык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sng" dirty="0">
                          <a:solidFill>
                            <a:srgbClr val="1155CC"/>
                          </a:solidFill>
                          <a:hlinkClick r:id="rId3"/>
                        </a:rPr>
                        <a:t>https://ru.paste.pics/S9HU4</a:t>
                      </a:r>
                      <a:endParaRPr lang="en-US" sz="900" u="sng" dirty="0">
                        <a:solidFill>
                          <a:srgbClr val="1155CC"/>
                        </a:solidFill>
                      </a:endParaRP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Высокая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Высокий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900"/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/>
                        <a:t>BR-2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При оформлении страхового полиса на недвижимость открывается пустая страница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При переходе во вкладку " Страхование недвижимости" открывается пустая страница</a:t>
                      </a:r>
                      <a:br>
                        <a:rPr lang="ru-RU" sz="900"/>
                      </a:br>
                      <a:r>
                        <a:rPr lang="ru-RU" sz="900"/>
                        <a:t>Яндекс Браузер </a:t>
                      </a:r>
                      <a:br>
                        <a:rPr lang="ru-RU" sz="900"/>
                      </a:br>
                      <a:r>
                        <a:rPr lang="ru-RU" sz="900"/>
                        <a:t>Версия 24.10.1.598 (64-bit)</a:t>
                      </a:r>
                      <a:br>
                        <a:rPr lang="ru-RU" sz="900"/>
                      </a:br>
                      <a:r>
                        <a:rPr lang="ru-RU" sz="900"/>
                        <a:t>ОС Win 10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900" dirty="0"/>
                        <a:t>1. Войти в ЛК банка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2. Навести курсор мыши на вкладку "Страхование"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3. Из выпадающего меню выбрать вкладку "Страхование недвижимости"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При выборе вкладки "Страхование недвижимости" открывается пустая страница сайта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Осуществляется переход на страницу партнера/ открывается окно для оформления страховки на сайте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sng" dirty="0">
                          <a:solidFill>
                            <a:srgbClr val="1155CC"/>
                          </a:solidFill>
                          <a:hlinkClick r:id="rId4"/>
                        </a:rPr>
                        <a:t>https://ru.paste.pics/S9HVH</a:t>
                      </a:r>
                      <a:endParaRPr lang="en-US" sz="900" u="sng" dirty="0">
                        <a:solidFill>
                          <a:srgbClr val="1155CC"/>
                        </a:solidFill>
                      </a:endParaRP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Высокая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Высокий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900"/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75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/>
                        <a:t>BR-3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Совершаются денежные операции, превышающие остаток средств на карте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Возможен неограниченный перевод средств между счетами. При осуществлении перевода принимаются суммы, превышающей остаток на счете, операция не блокируется. 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/>
                      </a:r>
                      <a:br>
                        <a:rPr lang="ru-RU" sz="900" dirty="0"/>
                      </a:br>
                      <a:r>
                        <a:rPr lang="ru-RU" sz="900" dirty="0" err="1"/>
                        <a:t>Яндекс</a:t>
                      </a:r>
                      <a:r>
                        <a:rPr lang="ru-RU" sz="900" dirty="0"/>
                        <a:t> Браузер 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Версия 24.10.1.598 (64-bit)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ОС </a:t>
                      </a:r>
                      <a:r>
                        <a:rPr lang="ru-RU" sz="900" dirty="0" err="1"/>
                        <a:t>Win</a:t>
                      </a:r>
                      <a:r>
                        <a:rPr lang="ru-RU" sz="900" dirty="0"/>
                        <a:t> 10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900"/>
                        <a:t>1. Войти в ЛК</a:t>
                      </a:r>
                      <a:br>
                        <a:rPr lang="ru-RU" sz="900"/>
                      </a:br>
                      <a:r>
                        <a:rPr lang="ru-RU" sz="900"/>
                        <a:t>2. Выбрать вкладку "Карты"</a:t>
                      </a:r>
                      <a:br>
                        <a:rPr lang="ru-RU" sz="900"/>
                      </a:br>
                      <a:r>
                        <a:rPr lang="ru-RU" sz="900"/>
                        <a:t>3. Нажать на кнопку "Пополнить"</a:t>
                      </a:r>
                      <a:br>
                        <a:rPr lang="ru-RU" sz="900"/>
                      </a:br>
                      <a:r>
                        <a:rPr lang="ru-RU" sz="900"/>
                        <a:t>4. Заполнить поля "С карты" и "На карту" (выбрать из выпадающего списка)</a:t>
                      </a:r>
                      <a:br>
                        <a:rPr lang="ru-RU" sz="900"/>
                      </a:br>
                      <a:r>
                        <a:rPr lang="ru-RU" sz="900"/>
                        <a:t>5. В поле "Сумма" ввести сумму, превышающую остаток на карте, с которой выполняется перевод</a:t>
                      </a:r>
                      <a:br>
                        <a:rPr lang="ru-RU" sz="900"/>
                      </a:br>
                      <a:r>
                        <a:rPr lang="ru-RU" sz="900"/>
                        <a:t>6. Нажать кнопку "Дальше"</a:t>
                      </a:r>
                      <a:br>
                        <a:rPr lang="ru-RU" sz="900"/>
                      </a:br>
                      <a:endParaRPr lang="ru-RU" sz="900"/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/>
                        <a:t>Выполнен перевод суммы, превышающей остаток на карте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При вводе в поле "Сумма" значения, превышающего остаток на карте, блокируются дальнейшие действия, кнопка " Дальше" не активна, появляется оповещение о невозможности совершения операции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i="0" u="sng" dirty="0">
                          <a:solidFill>
                            <a:srgbClr val="1155CC"/>
                          </a:solidFill>
                          <a:latin typeface="Arial"/>
                          <a:hlinkClick r:id="rId5"/>
                        </a:rPr>
                        <a:t>https://ru.paste.pics/S9I42</a:t>
                      </a:r>
                      <a:br>
                        <a:rPr lang="en-US" sz="900" i="0" u="sng" dirty="0">
                          <a:solidFill>
                            <a:srgbClr val="1155CC"/>
                          </a:solidFill>
                          <a:latin typeface="Arial"/>
                          <a:hlinkClick r:id="rId5"/>
                        </a:rPr>
                      </a:br>
                      <a:r>
                        <a:rPr lang="en-US" sz="900" i="0" u="sng" dirty="0">
                          <a:solidFill>
                            <a:srgbClr val="1155CC"/>
                          </a:solidFill>
                          <a:latin typeface="Arial"/>
                          <a:hlinkClick r:id="rId5"/>
                        </a:rPr>
                        <a:t/>
                      </a:r>
                      <a:br>
                        <a:rPr lang="en-US" sz="900" i="0" u="sng" dirty="0">
                          <a:solidFill>
                            <a:srgbClr val="1155CC"/>
                          </a:solidFill>
                          <a:latin typeface="Arial"/>
                          <a:hlinkClick r:id="rId5"/>
                        </a:rPr>
                      </a:br>
                      <a:r>
                        <a:rPr lang="en-US" sz="900" i="0" u="sng" dirty="0">
                          <a:solidFill>
                            <a:srgbClr val="1155CC"/>
                          </a:solidFill>
                          <a:latin typeface="Arial"/>
                          <a:hlinkClick r:id="rId6"/>
                        </a:rPr>
                        <a:t>https://ru.paste.pics/S9I45</a:t>
                      </a:r>
                      <a:endParaRPr lang="en-US" sz="900" u="sng" dirty="0">
                        <a:solidFill>
                          <a:srgbClr val="1155CC"/>
                        </a:solidFill>
                      </a:endParaRP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Высокая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Высокий</a:t>
                      </a:r>
                    </a:p>
                  </a:txBody>
                  <a:tcPr marL="15732" marR="15732" marT="10488" marB="1048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900" dirty="0"/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1025700" y="191592"/>
            <a:ext cx="10140600" cy="662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Тестовая документация: </a:t>
            </a:r>
            <a:r>
              <a:rPr lang="ru-RU" sz="2700" b="1" dirty="0" err="1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баг-репорт</a:t>
            </a:r>
            <a:r>
              <a:rPr lang="ru-RU" sz="2700" b="1" i="0" u="none" strike="noStrike" cap="none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(продолжение)</a:t>
            </a:r>
            <a:r>
              <a:rPr lang="ru-RU" sz="2700" b="1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7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258793" y="1366648"/>
          <a:ext cx="11740550" cy="3537056"/>
        </p:xfrm>
        <a:graphic>
          <a:graphicData uri="http://schemas.openxmlformats.org/drawingml/2006/table">
            <a:tbl>
              <a:tblPr/>
              <a:tblGrid>
                <a:gridCol w="414067"/>
                <a:gridCol w="1371600"/>
                <a:gridCol w="1949570"/>
                <a:gridCol w="1915065"/>
                <a:gridCol w="1069676"/>
                <a:gridCol w="1492370"/>
                <a:gridCol w="1052421"/>
                <a:gridCol w="905774"/>
                <a:gridCol w="690113"/>
                <a:gridCol w="879894"/>
              </a:tblGrid>
              <a:tr h="4880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/>
                        <a:t>ID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Тема (Что? Где? Когда?)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Подробное описание + окружение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Шаги + тестовые данные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ФР(фактический результат)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ОР(ожидаемый результат)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Вложения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Серьезность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Приоритет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dirty="0"/>
                        <a:t>Комментарий</a:t>
                      </a:r>
                    </a:p>
                  </a:txBody>
                  <a:tcPr marL="15732" marR="15732" marT="10488" marB="104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15720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dirty="0"/>
                        <a:t>BR-4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Неверная интеграция при открытии страницы из "Персонального предложения" для подключения оплаты </a:t>
                      </a:r>
                      <a:r>
                        <a:rPr lang="ru-RU" sz="900" dirty="0" err="1"/>
                        <a:t>Apple</a:t>
                      </a:r>
                      <a:r>
                        <a:rPr lang="ru-RU" sz="900" dirty="0"/>
                        <a:t> </a:t>
                      </a:r>
                      <a:r>
                        <a:rPr lang="ru-RU" sz="900" dirty="0" err="1"/>
                        <a:t>Pay</a:t>
                      </a:r>
                      <a:endParaRPr lang="ru-RU" sz="900" dirty="0"/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/>
                      </a:r>
                      <a:br>
                        <a:rPr lang="ru-RU" sz="900" dirty="0"/>
                      </a:br>
                      <a:r>
                        <a:rPr lang="ru-RU" sz="900" dirty="0"/>
                        <a:t>При выборе персонального предложения "Встречайте </a:t>
                      </a:r>
                      <a:r>
                        <a:rPr lang="ru-RU" sz="900" dirty="0" err="1"/>
                        <a:t>Apple</a:t>
                      </a:r>
                      <a:r>
                        <a:rPr lang="ru-RU" sz="900" dirty="0"/>
                        <a:t> </a:t>
                      </a:r>
                      <a:r>
                        <a:rPr lang="ru-RU" sz="900" dirty="0" err="1"/>
                        <a:t>Pay</a:t>
                      </a:r>
                      <a:r>
                        <a:rPr lang="ru-RU" sz="900" dirty="0"/>
                        <a:t> в «Санкт-Петербурге»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Удобный и легкий способ оплаты. Подключайтесь!" открывается неверная страница. Вместо перехода на страницу с подключением нового способа оплаты, открывается страница "Новое сообщение"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/>
                      </a:r>
                      <a:br>
                        <a:rPr lang="ru-RU" sz="900" dirty="0"/>
                      </a:br>
                      <a:r>
                        <a:rPr lang="ru-RU" sz="900" dirty="0" err="1"/>
                        <a:t>Яндекс</a:t>
                      </a:r>
                      <a:r>
                        <a:rPr lang="ru-RU" sz="900" dirty="0"/>
                        <a:t> Браузер Версия 24.10.1.598 (64-bit) ОС </a:t>
                      </a:r>
                      <a:r>
                        <a:rPr lang="ru-RU" sz="900" dirty="0" err="1"/>
                        <a:t>Win</a:t>
                      </a:r>
                      <a:r>
                        <a:rPr lang="ru-RU" sz="900" dirty="0"/>
                        <a:t> 10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900" dirty="0"/>
                        <a:t>1. Войти в ЛК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2. В хедере сайта выбрать иконку " Персональный предложения" (подарок)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3. На открывшейся странице выбрать предложение "Встречайте </a:t>
                      </a:r>
                      <a:r>
                        <a:rPr lang="ru-RU" sz="900" dirty="0" err="1"/>
                        <a:t>Apple</a:t>
                      </a:r>
                      <a:r>
                        <a:rPr lang="ru-RU" sz="900" dirty="0"/>
                        <a:t> </a:t>
                      </a:r>
                      <a:r>
                        <a:rPr lang="ru-RU" sz="900" dirty="0" err="1"/>
                        <a:t>Pay</a:t>
                      </a:r>
                      <a:r>
                        <a:rPr lang="ru-RU" sz="900" dirty="0"/>
                        <a:t> в «Санкт-Петербурге»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Удобный и легкий способ оплаты. Подключайтесь!"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/>
                      </a:r>
                      <a:br>
                        <a:rPr lang="ru-RU" sz="900" dirty="0"/>
                      </a:br>
                      <a:endParaRPr lang="ru-RU" sz="900" dirty="0"/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Открывается страница " Новое сообщение"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При выборе персонального предложения "Встречайте </a:t>
                      </a:r>
                      <a:r>
                        <a:rPr lang="ru-RU" sz="900" dirty="0" err="1"/>
                        <a:t>Apple</a:t>
                      </a:r>
                      <a:r>
                        <a:rPr lang="ru-RU" sz="900" dirty="0"/>
                        <a:t> </a:t>
                      </a:r>
                      <a:r>
                        <a:rPr lang="ru-RU" sz="900" dirty="0" err="1"/>
                        <a:t>Pay</a:t>
                      </a:r>
                      <a:r>
                        <a:rPr lang="ru-RU" sz="900" dirty="0"/>
                        <a:t> в «Санкт-Петербурге»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Удобный и легкий способ оплаты. Подключайтесь!" открывается страница для подключения оплаты через </a:t>
                      </a:r>
                      <a:r>
                        <a:rPr lang="ru-RU" sz="900" dirty="0" err="1"/>
                        <a:t>Apple</a:t>
                      </a:r>
                      <a:r>
                        <a:rPr lang="ru-RU" sz="900" dirty="0"/>
                        <a:t> </a:t>
                      </a:r>
                      <a:r>
                        <a:rPr lang="ru-RU" sz="900" dirty="0" err="1"/>
                        <a:t>Pay</a:t>
                      </a:r>
                      <a:endParaRPr lang="ru-RU" sz="900" dirty="0"/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dirty="0">
                          <a:hlinkClick r:id="rId3"/>
                        </a:rPr>
                        <a:t>https://cloud.mail.ru/public/TRc1/GfFv2NGWk</a:t>
                      </a:r>
                      <a:endParaRPr lang="en-US" sz="900" dirty="0"/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Высокая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Высокий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dirty="0"/>
                    </a:p>
                  </a:txBody>
                  <a:tcPr marL="11814" marR="11814" marT="7876" marB="78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29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dirty="0"/>
                        <a:t>BR-5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При просмотре истории "Платежей и Переводов" можно выбрать еще </a:t>
                      </a:r>
                      <a:r>
                        <a:rPr lang="ru-RU" sz="900" dirty="0" err="1"/>
                        <a:t>ненаступившую</a:t>
                      </a:r>
                      <a:r>
                        <a:rPr lang="ru-RU" sz="900" dirty="0"/>
                        <a:t> дату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При формировании отчета о платежах и переводах доступны для выбора в календаре еще </a:t>
                      </a:r>
                      <a:r>
                        <a:rPr lang="ru-RU" sz="900" dirty="0" err="1"/>
                        <a:t>ненаступившие</a:t>
                      </a:r>
                      <a:r>
                        <a:rPr lang="ru-RU" sz="900" dirty="0"/>
                        <a:t> даты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/>
                      </a:r>
                      <a:br>
                        <a:rPr lang="ru-RU" sz="900" dirty="0"/>
                      </a:br>
                      <a:r>
                        <a:rPr lang="ru-RU" sz="900" dirty="0" err="1"/>
                        <a:t>Яндекс</a:t>
                      </a:r>
                      <a:r>
                        <a:rPr lang="ru-RU" sz="900" dirty="0"/>
                        <a:t> Браузер Версия 24.10.1.598 (64-bit) ОС </a:t>
                      </a:r>
                      <a:r>
                        <a:rPr lang="ru-RU" sz="900" dirty="0" err="1"/>
                        <a:t>Win</a:t>
                      </a:r>
                      <a:r>
                        <a:rPr lang="ru-RU" sz="900" dirty="0"/>
                        <a:t> 10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900" dirty="0"/>
                        <a:t>1. Войти в ЛК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2. Выбрать вкладку "Платежи и переводы"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3. В левом боковом меню выбрать "История"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4. В "Периоде" в календаре выбрать еще </a:t>
                      </a:r>
                      <a:r>
                        <a:rPr lang="ru-RU" sz="900" dirty="0" err="1"/>
                        <a:t>ненаступившие</a:t>
                      </a:r>
                      <a:r>
                        <a:rPr lang="ru-RU" sz="900" dirty="0"/>
                        <a:t> даты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5. Нажать "Загрузить"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Загрузка происходит. </a:t>
                      </a:r>
                      <a:br>
                        <a:rPr lang="ru-RU" sz="900" dirty="0"/>
                      </a:br>
                      <a:r>
                        <a:rPr lang="ru-RU" sz="900" dirty="0"/>
                        <a:t>Переводы не найдены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Еще </a:t>
                      </a:r>
                      <a:r>
                        <a:rPr lang="ru-RU" sz="900" dirty="0" err="1"/>
                        <a:t>ненаступившие</a:t>
                      </a:r>
                      <a:r>
                        <a:rPr lang="ru-RU" sz="900" dirty="0"/>
                        <a:t> даты не активны для выбора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dirty="0">
                          <a:hlinkClick r:id="rId4"/>
                        </a:rPr>
                        <a:t>https://ru.paste.pics/S9IG1</a:t>
                      </a:r>
                      <a:endParaRPr lang="en-US" sz="900" dirty="0"/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 smtClean="0"/>
                        <a:t>Низкая</a:t>
                      </a:r>
                      <a:endParaRPr lang="ru-RU" sz="900" dirty="0"/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900" dirty="0"/>
                        <a:t>Низкий</a:t>
                      </a:r>
                    </a:p>
                  </a:txBody>
                  <a:tcPr marL="11814" marR="11814" marT="7876" marB="78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900" dirty="0"/>
                    </a:p>
                  </a:txBody>
                  <a:tcPr marL="11814" marR="11814" marT="7876" marB="78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2606075" y="169850"/>
            <a:ext cx="7027500" cy="107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GET запрос на API «Работа России»</a:t>
            </a:r>
            <a:endParaRPr sz="2700" b="1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1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" name="Рисунок 6" descr="2.png"/>
          <p:cNvPicPr>
            <a:picLocks noChangeAspect="1"/>
          </p:cNvPicPr>
          <p:nvPr/>
        </p:nvPicPr>
        <p:blipFill>
          <a:blip r:embed="rId3"/>
          <a:srcRect r="2271" b="12760"/>
          <a:stretch>
            <a:fillRect/>
          </a:stretch>
        </p:blipFill>
        <p:spPr>
          <a:xfrm>
            <a:off x="215661" y="733245"/>
            <a:ext cx="11507637" cy="59867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/>
        </p:nvSpPr>
        <p:spPr>
          <a:xfrm>
            <a:off x="991195" y="113955"/>
            <a:ext cx="10140600" cy="155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Запросы SQL и создание базы данных на </a:t>
            </a:r>
            <a:r>
              <a:rPr lang="ru-RU" sz="2700" b="1" dirty="0" err="1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MySQL</a:t>
            </a:r>
            <a:endParaRPr sz="27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" name="Рисунок 4" descr="Снимок экрана 2024-11-18 2053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4" y="828135"/>
            <a:ext cx="12007166" cy="58049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2646000" y="189601"/>
            <a:ext cx="69000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Анализ результатов тестирования</a:t>
            </a:r>
            <a:endParaRPr sz="1700" b="0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9" name="AutoShape 3" descr="data:image/png;base64,iVBORw0KGgoAAAANSUhEUgAABEQAAAKmCAYAAABE2UuQAAAAAXNSR0IArs4c6QAAIABJREFUeF7snQeUFUX2xr/JASaQc44SlLAYEAUEjLtG1lVMa0bEnJW/ooI5J1AMi9ld0xoxg2IWUZEchjDAkNMAMwPz3v/c0p5986bzS/1ef3XOnF153VV1f1VdVf31rVtpwWAwCCYSIAESIAESIAESIAESIAESIAESIAES8BGBNAoiPmptmkoCJEACJEACJEACJEACJEACJEACJKAIUBBhRyABEiABEiABEiABEiABEiABEiABEvAdAQoivmtyGkwCJEACJEACJEACJEACJEACJEACJEBBhH2ABEiABEiABEiABEiABEiABEiABEjAdwQoiPiuyWkwCZAACZAACZAACZAACZAACZAACZAABRH2ARIgARIgARIgARIgARIgARIgARIgAd8RoCDiuyanwSRAAiRAAiRAAiRAAiRAAiRAAiRAAhRE2AdIgARIgARIgARIgARIgARIgARIgAR8R4CCiO+anAaTAAmQAAmQAAmQAAmQAAmQAAmQAAlQEGEfIAESIAESIAESIAESIAESIAESIAES8B0BCiK+a3IaTAIkQAIkQAIkQAIkQAIkQAIkQAIkQEGEfYAESIAESIAESIAESIAESIAESIAESMB3BCiI+K7JaTAJkAAJkAAJkAAJkAAJkAAJkAAJkAAFEfYBEiABEiABEiABEiABEiABEiABEiAB3xGgIOK7JqfBJEACJEACJEACJEACJEACJEACJEACFETYB0iABEiABEiABEiABEiABEiABEiABHxHgIKI75qcBpMACZAACZAACZAACZAACZAACZAACVAQYR8gARIgARIgARIgARIgARIgARIgARLwHQEKIr5rchpMAiRAAiRAAiRAAiRAAiRAAiRAAiRAQYR9gARIgARIgARIgARIgARIgARIgARIwHcEKIj4rslpMAmQAAmQAAmQAAmQAAmQAAmQAAmQAAUR9gESIAESIAESIAESIAESIAESIAESIAHfEaAg4rsmp8EkQAIkQAIkQAIkQAIkQAIkQAIkQAIURNgHSIAESIAESIAESIAESIAESIAESIAEfEeAgojvmpwGkwAJkAAJkAAJkAAJkAAJkAAJkAAJUBBhHyABEiABEiABEiABEiABEiABEiABEvAdAQoivmtyGkwCJEACJEACJEACJEACJEACJEACJEBBhH2ABEiABEiABEiABEiABEiABEiABEjAdwQoiPiuyWkwCZAACZAACZAACZAACZAACZAACZAABRH2ARIgARIgARIgARIgARIgARIgARIgAd8RoCDiuyanwSRAAiRAAiRAAiRAAiRAAiRAAiRAAhRE2AdIgARIgARIgARIgARIgARIgARIgAR8R8CTgshVU1biuU82uGqMjPQ0tGyUhZysdHRukYP9u9XHcQc1QPumOUhLc5UlbyIBEiABEiABEiABEiABEiABEiABEkgxAikniBi1z8E9CvDQhW3RqUVuijUhzSEBEiABEiABEiABEiABEiABEiABEnBKwDeCiIApzM/ApLHtcWT/YnqLOO0pvJ4ESIAESIAESIAESIAESIAESIAEUoiArwQRabe8nHQ8e3lHHNG/KIWakaaQAAmQAAmQAAmQAAmQAAmQAAmQAAk4IeA7QUTgdGiWg7du7oq2TbKdsOK1JEACJEACJEACJEACJEACJEACJEACKULAl4KItN0lxzbD+NNac+tMinRkmkECJEACJEACJEACJEACJEACJEACTggknSDy+k1dcNh+hbo27qoMYGv5Xnzx23bc/soarN+6x5CFBFd96/+6oHVjeok46TC8lgRIgARIgARIgARIgARIgARIgARSgUBKCSKhDbJtZzVGP1aCj2Zt020nOZ731es7Y1gffXElFRqXNpAACZAACZAACZAACZAACZAACZAACegTSFlBRMxdvakKJ9+xBPNX7da1fuJZrXHRMc1M+0blniB+WFSO/367Bd/OL1d5bt9VXXOPBGlt2TAbfTrm4/B+RRjRrwjF9TJc97dAEJizfJcq79PZ27C0rBK7KwMqPymrXdMcDNynPo4/qAEO6F4fWRlprsvywo17qoP46vcdePy9dZi1eKdiKzZ1aZWL04Y2xshBDdCkKCuiqm7dWY03Zm7Gf2ZuxoJVu2vaT04d6t4mD8P7FOKkQQ3RvmlO0m6h8oONazfvwcvTN6pnI/S5aFKUiX3a5OFvBzTA0QOK0aJhZP0los6WZDf7mak29kz9dAN+WrwTwkKSjD/tm+fgkJ4FURtn5fn85OdteOubzfi1ZFdNWVKe9NcuLXOTov8Ks+8XlOPtb7fgq7k7sLysEvJvkuQ57NA8FycObKBs4XMYn8EgGASWr69Uc9ynv2yvNcdpa4ah+xbi5EMbonf7fKQn95IhIqjCallZBSZ/sB4f/Li15jmUvipzx1nDm6Bn27ykXQfIWnH6nO149/ut+HreDqzZtAfVsqgMGWdkXRXpOtWsEWQcfe6TDXjz681Ysb5KlS9jw8E9CnDekU1xYPf6vu6DeuziORdF9ADxZhJIYQIpLYhIu9360mo8/N8y3SY8e0QT3H9+W93fZIB6/tONuPPfa7B5x17bXUAWIJce2xyXH98MOVnptu+Tifr7heW4+umVmLdSX8AJz6xpcRbuPbctjtm/2HSCefLD9bjhuVW262L3whF9i/DclR2Rn1PXzs9/3Y6RExfXySr0noWlFRj9aIl6QTBK8nIy7tRWuOCoJo54Sn7lu6tx35tlmPTeuppFu5ltMmE/dGFbyHYqJ0m2ap39wDJ8MlvfG8lJXtq1ZlvDQvOLh40btu3BX8cvwuLVFW5MMb3Hjp1lW/bglhdL8ebXW2oWd0aZiufXiQc3wK2nt0bzBtbCyFVTVqrFW3gSQe698V0txTijfi75GdlmdI/dMuXl/e93LIZ4wYWnO89ugwuPamrZTrFkaln4nxfE4rnRyjbjIO8H7/+wFdc8s9J0W6WWl91xVs9up8+nVf816q92mRtdZzYXyj2VewJ4/rONuPs/a23Nh2LHoJ71cd959sfT31fsxgm3LcImB/NtqD1SZstGWeqF9oSBDXHUX4pQP8/9xwkzpolqh9A6aWsGmdvN5tDQe9o0ycaEM9tYrhki6U+RtqNR2Y0KMlUw/F7t8upcYjRHhd4jz+ItL65W/VgTCfTKOrJ/ER64oF1E84fV8yTlSvs9+HYZJryyuk41zGw1Gmfuf7MMT01bX/MBzawNZV3190MaqrWVnXnSbKzW5jkZI576cIOyRxNJ9eqwX4d8TL6kA7q1tl5nxWuuTJW5yGw9Eskzra1NCvMzlee9fJQKTzLWvjWuC/p3qWerKPn4OeruJfhmfnmd6487qAEmj+2AnCwfq7e2KPKiaBJIeUHETAwwmrREZb9x6ipM/XSja9YyqT55aQcU2FiQyURy28tr8NSH6y1f+PQqdOrgRrjrnDaGZXlREJk5dwcueKSklreNGWz54vjYmHa2eEo+S9dW4ryHltleKGpli6B199ltlHdKms2x2Gxgd9uB7AgF8bIxkYLIdwvKVT8p3VjlCKUsKKdc1gFD9jXfEpdsgojVws2OIBJrpnYbysoWu/noXWfEQcb2m18sxb8+MX8pcjPOht8ze+kunHX/Usd9V/Ix6r+JeBF3O86IHfLidfOoVrjg6KaW3ozRfpEWD8CbTmmJf45oYlm2076WiHYIrWMk/VjykfXJw6Pbqy/30U7RbketfpEIIg3rZ+DM+5fh5yU7bZkrseVevq6zrvgSmoFRP7AjiJhxciKIuB3PxQ55Rh68oJ3yhDNb71gJIgO61sPYJ1bg3e/rvijrAZdyn7q0g/KqNkuRCCJW80voHGF1ra1OY3BRPOeiWAsi4q393g9b1QdAPVHxxn+0xNUntbCFSzzCT5iwWH24DE//urIjjj2wga18eBEJRIsABZEwDxFR7Se8uhoPvqXvVeIE/Ji/ykk2rZBpsq1FlPRbXihVLpyRpNFHN8WtZ7TWXfh5TRAR191LJ6+w9SUjlIldkUm2SJ11/zIsWePOo0EW8Xf8sw3OObyJLVEkFoKBlSASTxtjYZ/WrmZ2Tv9tO85/uMT1F2M7i65kE0Renr4Jl01eYSicWgki8WBqdxyL9yJ0x+5qXP/sKrwyY5PdKta5zq4w+1vJLpxy1xKIJ47bJF9uJc7Vvh3ya7KI94v47KU7cdo9SyOyQypvNj9pxsXiRVq8Rsb8tSn+71TzedhpG8W7HULrZxUfza4tsn3mles6oWWj6AaWj0U7ik1uBZFHx7THna+tUVuRnSS95y/8freCiHwEG/P4crz1jb6AYEcQkbXqhz9txfmPlDheS4XaIc+IbB8//8imhusds7H62Ss64t9fbsI0g3h9Rszl49Ozl3fEEf2NRZFIBBEnc2WqzEXxEETksIrjblsE8fAOT7KdX4REWXtZpfveWIs7XltT5zIeeGFFjr/HikBKCyIyYYx/qRSPvrNOl5+eim/mju60EWRC/e/NXVU8DL0k9ZsybT1umlrqyjMkfFJ7eHQ7jBrSqE5RXhJEOjTLgbisr1hf6RSnul5cPK84vrnhxC179c+4d6naPxtJksn63zd0VvterVIsBAMzoSDeNsbCPo2pkZ0rN1Qp9/mSde76iZa/fOl7c1wXdG6p/wwmkyBih4mZIGLnfqu+Lr9bMbWTh1wTz0WomXu63fpq111xQnOMO6WV4Ri0ZlMVTr17qeMXML169OtcD6/d0Fm9DEqK54u4CMonTljsysMl3BZ56RJuN5zc0pBbrF6knYzldvtCPNshtE5WL9J2669dJ/EcXrimU03/cnq/3vWxakc3goi48XdukYNfljkTQzS7ZP4XPkZx4dwKIrLl4LyHSwzXfXYEEVnjnHznkojEEM1O+Qj0yEXt8I9D664frcbqg/apjx8W7nS1hpX1oGyDattEX5RzK4jYmesS5SESy7koHoKI2XuV3W0zZl7Vpx/WGA+c39b0Q3I0xinmQQLhBFJaELEaFGV/s3gBaGlvdRBXTlmJFz+vu1VGFlXXjWyBUUMbo3HhH4tTWdBLvI//e75Uxf/QS2auX2YLB5mgzj+qKS46pqkK2iphsWSBKjFN9PbvSdmyN/M/N3WpqZ9WHy8JIqGMwm2s2hvEjDnbcdvLqw3jqJgtFKwmmgO61VdfQnp3yEdmehrWbK7C4++uw5RpG3Qn80N7/bEYstr2FAvBwEgoSISNsbBP6wd6dorX1BVProB84dFLsr9UXqw0kcPquTCbYJNFEJGxafxLq/HEe/rirsbJSBCJJ1O702w8BREzoVvGlAlntVZBFeVZF08SCbg4bmqprndSUb0MvDmuK/p2+p/nRugcMu75UrX9US/1aJuntpAM7l2o9kdblSV5PDK6HaQPS4rXi7i0jWxVEw56Sb4AXnViC5w6pJGab6R/LSr9Y36Sk9303KmtvgibzYdG/VqCnq/dXKWCvD70dpnhFsxzj2iCe85pa8vjz07/jVc7hNflmY824PrnVunyFdFJxsZrR7ZQY6Ps+Ny4fQ/kHvFADQ0GH5qvHe8dO0y0a7wkiITXWwSOW09vpdYAwkvmjnteX6vWVEZxRcxEZjeCyLote5T3mFncFytBxCoPiXt0+xmtceRfitSYJs/JT4vLMeGVNYZrVTOPGLtjdej4lp35xxpr0vvrMeXD9YZxRS44qikmnNla9wXYjSDiZq60a5+T58BoTo7lXBQPQUTskrgfJ01YrGJLhSc722ZkO+mJExbViYPG0z/d9DDeEy0CKSuIbNi2F2MeL8Fnv2zXZSUBT98Y10Wd2KKlVRuqlCvY8rCv0lYuhRJsUu7Tc482GhysxJdHR7dTgeHC93XKAHTFUyvxqoHb9+MXt4fEFAlNRoKI1aQreZhNFG6Cqmr1MlscW7kEX3KsbEVqXYeNxJk44fbFWLq2riuf0XYbMy8daXcJGvvX/YtNnzejfmO1j9hNQM5E2GgmiJj1AQ2aUzuNJkvJz2jxbrb1zOwFNlkEEbtfA40W7/FkGq3JyazfWT1boXUwG2vNXgLMtr0YiWxmnOWI9ycu7qAbt0HiAJx69xLdQLl9O9XD6zd1RoP65vEe3I7Veu1ltk9cTnR6/upO6NQip86t4v0nYpB8JNB7wQz3eAnNwI0gEnq/2YuGnXHKSb+NZNxw26/Nxn6ZT43WDGKX2danaHvQRNqObtYrdkR7o7nDqs8afWgSrk4FEbtbsq3WZnJQgBwYoJfMxhlZP0pgWSPB9oSBDfDExe3rBLC3IxiYrbHMtvaYeVK7EUQinSv1mLp9ZsPziudcpGeHm2dLLx8R8sUT+8vf63pi25mvjPqv2bPmZHzmtSTghkDKCCIy0WzduRcbt+3Fxz9vw6PvrjM9QcDowZMHvaSsUrk7/7xkF35cVI5mDbIw5bKOhm6TEuDs3IeW6e6hNFq4G71ESyPKtpcHL2xnGAjOTIDRi84cySDodpFtpVRbbX0xc9eW6OSyFUm+goQm8eyR2CThyWrrkiwS5GuoHFUXnk4Z3Eh9oTWLA2O0ALR6aXMqFEjdEmFjPAURM3dMq8ly4/a9+PvExbpf3oyEyUhebKQ93LSh00WejEnnPLjMUNwN7bN6gki8mbqZiGK5CDUbL0O9L/TqYPS8tW+Wo8YgObUjNBntixZR7j83dsFfDCLwm7WRnnivV1e3Y3V4Xmb5yIva6+O6KG9Eo2QmTorILC9ccsJFeIr0RdpsHrZ7gpPdvhvJuOH25crM01NiXsnpUmaBMcVz55yHlulusRg5qCEevUhehG1GEjcBFWk7ulmvWAkiVltfzLYimX21diqIiFfIyAmLLeNimQkicqztP+5cDOEcnkSs/PeNndHKJC6MzCcXPlKiu14VcUxOCtm/2/8+FEoZVoKI1dYXKyHISMiP91xp1K3dPrPh+cVzLtKzxc2zZcTEKC+r+cpMTDH62Gl3XOZ1JBAJgaQTRCIxVrtXJjijeBtu8zeaGM8c1lhF8Q5fqLzz3Rb884FldYqTwUQmtEN6Gseu2FkRUC9IIhrIF7ee7fJU4L3urXPRqDCrzqImkkHQ7SLb7EXRTtAkpy8I4hJqdByYHVHDqD2krnL8qohiRilegkiibIynILKlfC9GTlyivmiGJzuumEYvpEP3K8TzV3VCvdzaR0RH8mIj9YuHIGLmJh/OSG9hGW+mbsfQ8PuitQiVIKoXP768TrWMRI3QC82Eawl4GnpKgtm+6L8dUKxOVTA7il2E/EsmLUeH5rno3zkffTrWU0dTiuhSXC/TcruH27E6HIyZl4vdBavZdlUjFpG+SMucccVTK9SxquHJzldLJ/02knHDTb82e4mwEoo1u8y2zVl9NHDCJtJ2dLNeMWNq19Pzq7k7cPIdS3S3AVx2XHPcclqrOhicCCJW29BCMzcTRMy8t6wEXq0MM28qvWfcShARNsLILDn9kGc2vxoJnJHOlUb1d/PM6uUVr7nIyA43z5ZRXmbtafS8SF5G44OVkOJkDOK1JOCGgC8FEbunlVgBlUli1pKdeHraBkz7aavuHkkjV13ZB6zntmjnBdyqXuG/RzIIul1km70o2hEoxAbZ7iR7bfVcr8Pjv8ie2r+OX6S7XSb8Wj1+C1btxnG3LYZMfKHJziBtZKvVC7zTl+lE2RhPQUQ8s2Tb0+Yde2u1gyxqJd7I4N7mQW5nzNmBkRMX1+kz8sXs7Zu71nHzj+TFxmzBJr8ZxYFx8tXLaWBLPUEk3kydjk+xXISavSTLPPDM5R0hX0WNkpnXQfiiz2gMkbwldtFFxzSLFhrdfNyO1XbnC7sB8yQ/4X7tsytV/IrwZPQsRvoibSZI6XlORtIYkYwbbl6uzNhYzTOhdprNqXrbbd0wirQd3axXzJjaET7FTrPTM4zGCieCiNWpJ6GsjQQRs+fKrp1SjtlYoSceml1vd1wwy0M8W/57S9c68e/iPVemylxkZIebZ8soL7MPdGYCtFEdoi1auxm7eI+/CfhOEJFgY1Ov6ggZgJ0kmYg2l+/Fr8t24bNftqkvw0vWVFpG1tYTRMwW2dHe6yw2RjIIul1km73sWx0NqrXL0rWVOP62RVi9qapOU4VvRzF66TN7MQ3N1GxBZbVQlC+7ItyEJys7nQoiibIxnoKIEUurPdUae6dfHyJ5sZEynbah2T3hX73ki+6N/1pV56WyXdMcpKdB9wQevT4Xb6ZOxlWza928OIbnJ950Z96/FF/8WjeWlNWWNi0voz4S/pJtJMbZHYMi5eZ2rA4t12yRa/TSYlRvI687I3EzkhdpmZ/ly7lsfQwP9BdPj1A7W3Pc9GujL8t2hWKtjcw8niS45V1nt4m0Gxp+AZaMreZEt+uVSOcoKdes7xu1q11BRNYw4n0yf1XtbS59OuZjydpKlO+ursXdaL4z8/azI/CGFmLkTdmkSE5H7ILuIWtks7HFTp/XypW4JxI/IjwZ2WtXEInWXGnU+d08s4mci4zsiORdQC9PI28low+JZv3IibAb8SDFDEhAh4CvBBFxLX368o66weD0eocMsl/9vgNTP90AWewaRWk361l6X6bMvmTZ9Z5w0psjGQTdLrLNXhTDXc3dTELhnKxiljjhFX6t1dddI75mJwxJGU5fphNlY6SLTSd2xupEJOGt1+9idVqE2Uuw3UWefM2Vl3kRULUkL0APXdgW73y3FZ/M3lanW+u9cMSbaSTPWui90ViEWsUWiKSu4duwjAQAu19QI6mL3Ot2rA4t12xucirWz1q8EydMWFznZU/K0/PacyOIiM0LS3fjhc834aXPN+p6aUbLIzSUUyRCqpt+bfTyalco1upu1r5OX6iN+qubdgzNy816xYyp0bZlvfobtauR94UdQcTo1BOJu3HrGa3ViWqbwjwijdrVTNCyK/BqdjsRLM3GFqPtqHp8jdrWaIyM91zpZi1ql3s85yIjO9w8W2bzklmgZ71tM0Zjg1ng+0jnRd5PAnYJ+EIQkSMCRX08a3hj0z3cGjT5wiT7kO/+z9o6rvt2wWrX6Q2WbhZETsuNdIGh3e92ke3kJdjINidlG03ukXAza8PQfI2+ehhtmdDudcooUTbGUxAxWvhHox31xAKvCiJbd/4RxV0i5ocmOQXgnnPbYsxjy20LIvFmGo22kjyiMU6avUBEWs/wL6PRXmw6rZ+T8TKWC38tb6cvxrE4rlVibD1/VUe0NAky6ZSzXB9vQSSS8kLti0YfseLltN3D83PzHEVjrJB6OC3bjiCiF69D81qS2G8n3LbItiASKdtQ1k7WH9HqN07KlLraEUSiOVfGclyM51xkZIfT/m31rJvF+tPbAmMUpPzQXgV44ZpO6ohoJhJIFIGUE0RE/JDTRxoWZGL/rvUwol8R9u9a33b0dKsjX502FAWRusSshAI3Ykwsv4KbfQEwcrO18+XO6eIgUTbGUxCJpUCRLIJI48IstTCX7TKhSetTHZvn4OwHltkWROLN1OkYGctFaCxesrX6UhAxb2mnL2/RbCuJCzP2r80gASLl63O0UyQChZuX90jKoyDSBPef39ZWF3D6wmgliBidEKZ5Wy0rq6Qg8mfL6K0LrQSRaM+VqTIXxUsQkXK+mV+OkyYsrrNVMfyACLPTHO1spbP1APMiEoiAQNIJInZfpt0wMYvCHp6fLLj+0rkejtm/GMP6FOHRd8p0o9tTEHEviJjt/w933zbaY+2mH4TfYyaIGO3ptRMc16kgkigb4ymIGHnbRKMdk0UQEVH2xAmLIe6ooUk7qnp3VcCRIBJvptFoK8nDzYtjeNlmcYgirScFEe8KIlIzOZ3n6hNb4ORDG9ryDHXSHyIRKNz060jKoyBiXxCZ9P463DS1tE5XMPrAYSWI6AVSDT2C20gENCrPqcho1qedrD+i5SFiFM9K6ulGEIn2XBlLQSSec1E8BRG7x+ganUoTzROunIzhvJYEwglQEAkhYnbsmlzWo20eZD/qkX8pRuvG2SqwoZasJsZQ8NHcp22nSzv96hGNBZTZZGvn1BerF6LwfcFOJnc7zOxeY3SyhJ19tU7r7PR6uzZYXRdPQSSSvmplh97vsfSecHPKzFvjuuCO19ZAFtKhSVz/X7uhM2ShbLY4dRJDxI4Xkxum0brHzYtjeNnRyMOuPWZb2mIp5Gv1i8ZLixMR2opLNGOIWJVl9vsR/YsweWwHyItotFIkAoWbPun0Rd3ITj/GEHESG8WoXY0+cJit+y47vrny/ihZV1mrOa44oTnGndJKHaPtVBAxO2nObiwLrTLRiiHiJNiy0fwuHt1v/V8X9G6fX4uVmYdILOZKo+fGzTObyLnIyI5Yra8kUK58eAlPoUeCG33Qs3MkfbTGbeZDAmYEKIj8SUcCX105ZSVkj1t4kv2et5/ZGhKFPVQE0a6Tey+dvAKvzqj9EiO/601SZqfMDNynPl6+rjNk60+0UiSDoNtFttnLu9kZ5aE2mynq4RHxjdz2JD+7QVzd8DZaVNiJ2O9U4EiUjfEURIwmTaMFk5s2C70nkhcbycdpG5rdIx4H4uZ/7bOrarmfiuvpM5d3wNEDilXVnQoi8WYaaZto90djEWp2KoOTYIt2bDI7ZcYqwLKd/K2ucTtWh+ZrNpc5efGRPJ28cMn1br5+y5bFreV7MXflbjz78QZ8NGub7slv5x7RBHf8sw2yMkK+YlgBNfk9knHDTb92ytKo6n48ZcbucZ5uTlgy6genH9YY+TnpeOrD9bWaQp6hf9/YGXL0tFmfNxKroyloReuUGaNjtPX6oJG3ot7JNomYK42eGzfPbHhe8ZyLjOyI5F3AbLg08v7Qts1I2ILRj5Xgv99uqZON1SmOEQzTvJUEHBGgIPInro3b9+K4WxfVORZNfrZSMM0Wokaq/fXPraozWUpZdicXcT28ZNJydGiei/6d89GnYz10a52r3ISL62Wqrw9aimQQdLvINntRtHvCeOwZAAAgAElEQVRagZkAED6ImoknsTrOy+zlwc4g7/RlOhE2Sh+KpyBi1uaxeKmM5MXGbMEmvzn1EJFtePnZ6XUC7I0a0ggPXtiu5mXOqSASb6aOZiCTi6OxCDV7yYm2+GzkLSYm2hGBxTvjnAeXYcmaCohHUM92eZCgi91b56JRYZZlHCy3Y3V4Exi9KDk5LUeC7V377Mo6R0ZLWUYndrgRRELrLmVOmbZebXmoDgRrmSXP1r9v6IyDexREpXtGMm646ddm3jZO5jc5uUqOiA/nI1CiNb5G2o5u1itmTO16wpm9sOqdFijMjPqB8uSrCtQ5IezpyzpA8tKSUw8RszWH0XOl1+HNxgq9cdHsevlgKB+dhvUpNH22zMZiI9HKaI0Uq7kyloJIPOeieAsiZvFBJI7TGYc1xgm3L4YcPx2anPTZqAzczIQETAhQEPkTjtnLppUrotlEanSvmXu1nYWJkdIuk5O8iA3u/b+Fn5sFhtZn3C6yzV727R6xZWSj3sLcrJ6ximBt9LXN7gLMqSCSCBvjLYis37oHx922CAtLK+oMW/LV7YHz2yIzSl95zRa04fEhjMZQp21oJaKElyNb894c1wWdW+bW/ORUEIk302jNuG5eHPXKNhr/7I5Ddu0x+3prR3wxm4PsuP27HavD7TMT0GRxO/601rUEdz0+KzdU6W4XkGuNXi4jfZGWvM36uh1Rym5bx1sQMVtjhLqlm9XfLEaa3Q8xdvhE2o5u1itWR5reclorJUqaJbN+byQ6OdlyKSeEPXFx+1rxbJwKIlJ/s1hij4xuB5knrZLeyTfaPXrPidnYIvfZmZvNxrdTBjeC1D18bjebX2MxVxpxS7a5yMgON8+WVV/Sfn/vh60qtlm42Crj0/EDG+huqbHTb+yWz+tIIFICFET+JGj2dc9osNbgixvYeQ+X6H51MRJEzFxXrTwoxJvl7xMX49eSXXXaX/a6yl5MeZHSUiSDoNtFttVEFv7VO9wQswW10dcEo32M4VsOwsuSry5XPb0S03/bjp5t87Bfx3zs17Ge+jIrJxaJ66teivQIMTcv0/G2UeyOdDHgxE6zrWsiNL0+rgtkgtVLEtzrrPuXYcW6Sttf2CN5sZE6OLFNq7PVsxFqm7j5X3hU01ovoE4FkXgzjXRS0u6PtN9p+cxeugsnTlgECcAXnqy2UsgiT/pIh+Y5lp54kreRd4WMQVOv6ojD+xUZ4jEaT+QGOy90bsfq8AqZvXxbPYOSl7x43/JCKSZ/UHu7gPwmgv1zV3bEX/f/Y/tXaIr0RVryMmNgR1Sy23cjGTfc9muz4Mh640S4LbKd6JyHltXyWtCuieaLSaTt6Ga9YiWIdGiWg7du7oq2Tf63LgrlYyYWybP7xrguEFEzPNkVRIyeGzeCiJmwEL4lx2ievPCREkybta3Oz0YisZUgEhooVq9M8d568O0yTHilbpwJud7Iozbec6XR8+/2mQ3PL55zkZ4tbp4tu2OiBIEXL5Cla2t/zJLnJycrDfLBIDSZzQV2y+R1JBBNAhRE/qRp5XJp9CI2e+lOnHbPUpRt2aPbLkaCiLykjHu+VHfbjAwU405tiTF/bVZnz7N4At//5lrc+doa3fL0vuBFMgi6XWRbTWRmcVnkxdZowhajjV4OjPYxyj2yUHj+6k7o1CKnDjezryVGX9/Wbt6Df9y5WO17D092v9K4eZmOp42aXZF4T0keTu00C24sbrlPXNwBTYoy63A3EyaNtr1F8mLjxjare0KNEvf+F67phOKwYJBOBRHJM55MozVBRWsRaubOK67Xj45uhxMGNqzj9bB1ZzXOuHcpvp63o45J4UcKaheYvQyajUHyjJ18x+I6ARglX7tR+N2O1U4WzlZjqcxPEjfh/56vu21F7jXq0/JbpC/SkoeZmGP1ocFJv41k3HDbr834mPVjsctsnWL1MuuESzTa0c16xUoQkXoZBdc122ol95l5mNoVRLQTwkK3MpuxMvMyNVs7Sp5mc6SMhbe8uFp33Sn3Gn2oshJE5F4JiCrzlZ7oZCbG6X3E0/qc1TpSuy6ac6Vef3f7zIbnFc+5yMm4bter2WwskOdo/EulePSddbaGDNni/9+bu6qPjkwk4AUCFET+bAWz/X1yiXhc3HNuWzXZZKanYc3mKkx6fz2mfLhefREzSkbuwVYLBxEM5N5rR7ZQ7vISEmTVxipMfHU13vx6i643ipG672aBodnjdpFtZyILt1Fc7eaU7FJ7wL9fWK6LVG8LgXah1UJBBt7bz2iNI/9ShIK8DIjw8sGPWzFuammduA1annrii9kXUBFQZD9tswbWg7xToUDqFA8bJehvZmaaEuPE1qenrcfNL6zW7XMTz2qNi45pZjqWObXTavElpz3dPKoVBvcuVF8exGPq5S824u7X1+p+/TT7EhHJi40Y7dQ2q3s0kPKC8/xVnXT3ZbsRROLJNFoTW7QWoVIfibkk3kOyIA1P0s/PP6opLjqmKVo2zMZeG+OQ0UuS0+dT5p1pP23Fdc+tUts99JLdr/dux2q9Mjft2It/3LkEPy/ZqVsnCfp91YktcOqQRmhcmKnGiUWlFbjz32sMA5taxfGIhiAi4/m5D5XotrOVp6eTfhvJuOG2X8sLx4RXV+PBt8p0q6q3Zti4fY+K4yLeOuFfaLVMQk89ccLA6NpI29HNesWOICL1DZ07sjP/WMc9/u46TJm2QXd+E6YPj26nhAK9ZEcQMVsTuPEQkXpInCG9o9m1OoavdWSc+WlxOSa8ssbV2spq/jAq12pulvvM+p+ddWS050q9dnb7zOrlFa+5SK9sN8+WkzHB6qTO0LzEO/Oec9pabr90Uj6vJYFICFAQCaFn5rLsFrLZVymrLxNOyzSaWCIZBN0usu1MZE7tk8WJvICff2TtLQSh+ZhttXFaXuhRp3KvncWP0zKsrteLZRFLG6U+Rv0lvK52g6m5EQ3MvHasmIX/rrd3W7smkhcbycONbXaeDbOtHG4EEalrvJg6bR+j66O5CDVziXdaX6sX+zWbqnDq3UsxZ3ndLY1OyzITgMPzcjtWG9Xpt5JdKgCnkfejE1vsjN1uX6TlZW/l+kp1VPVzn2wwfPG367lnx65Ixo1I+rWV96SduodeI9uInry0g/pAEK3kth218t2sV+wKIk5ttOJjtSaw2q7rVhARO8y8LpzaKWPas5d3VF40esmuIOK0XPEqeeW6Tmj556k74fcnaq4Mr0ckz2x4XvGci8LLdvNsOWlTszhaofkYeVg6KYvXkkC0CVAQCSFq5iJtBV6+NlQHUOcrg9H59Vp+Zt4GVmXaXdhEMgi6XWSbTWTyki/7DcUTwUkafXRT3HpGa8ujE6OxUBA3dfH0kFMetGS1+HFii91rjYJ7xspGqZddQcTM1TXUPjeiQbTEQqsFVyQvNmKjG9usFnlWL8FuBZF4MbXbt62ui+YiVMqKhlBh58VeyoqGmGD1khLOz+1YbdYO8jXzgkdKDEUGqzaU34XZlSc0x9UjW5iO3WYv0nbKMbumV7s8vHZDF7RoaO25Z6esSMaNSPu19OMz719m6L1jp/5yjcTEeObyjra8Ge3mKdd5TRARb4mMdEC2uTpJVnOH5GW1JjAT481Y2dnCIOO5HDV9479WmXopW9ks48zdZ7fBaUMbG36tNxtbxDO5Yf1M3e1+ZmXrrbHCr0/UXBlej0if2fD84jkXhZYdybuAVT/SfjeKcxd6v91A0HbL5HUkEA0CFETCKLpZyIrr/h3/bI2xT6xQe3VDkx0lVNy473ujDA+9XabrtmnV0McMKMZjY9pDJia9FMkg6HaRbTaRSQC4+rnpyk3crihy6uBGuOucNra/ZEmA1PMfLjHcCmPGVF5Ip17VCX071Q7eabX4sWonN7+bnXYSCxuljnYEEXnJuevsNhBPBqvkRjSQPGXB99IXGx31k9C6iIfPs1d0NAykZ7agTdQpM3a4uhVE4sXUqj/Y/T3ai1Apd92WPTj3oWWQEyWcJtlac/uZrXHekU2RHnKsuVE+4iEi2zfEvd1pki0pk8a2x5H9i227FLsdq63qJnZc9NhyzFtZN16S1b1ix21ntFanUFgxi5Ug4lRYsrIp0nEjGv1aAgTfNHUVXvtys+M1g4wx/zi0ISae1cZwzWCHgdE1XhNExEv3mpEtMObx5bafRdmmLEGQJe6PWTJbE8gLv5z4J9t0nLKyI4ho47msAy56fLnhljuz+otYNOni9hiyb6HpOGM2tshcKccJ3/DcKtvjqtg35bIOqlyzZLZ2iPVcGVqvaDyz4XbGcy7Syo7kXcDumGAW507LI5onftmtF68jASsCFER0CEmAu/MeWqZ7ikvo5bLYk+PYzhreWH0Fu3TyCrw6Y1OdHO3sAZeXP4mbcfXTK20vPGUyG3dKS/xjcCPTL2+RDIJuF9lmE9mdZ/9xcsZ3C8rV10fxFjFKoYxFXHKSxNX7lhdLDWOuhOclLzxnDm+Ma0e21A3a6TVBROofbRslTzuCiBOByq0gorWPRC2//MmVusEt9fqD9BmJa3Lpsc0gL0NuFrSJEkQkRpGIOGYu7JEIIvFg6uQZNbs2FotQKU8E6KmfbsQdr62x7flwQLf6arueiGxOUvnuatz3ZhkmvbfO1ldcmUfEbV2EFzkZw0lyO1bbKUOY/fvLzZj42hpbL16aHbee3griSWYnxUIQEXH7qUs74MDudU8IsVMno2sS6SGi1UnWDLIN7uYXjGNuhddfxrVbRrXCkX8pthSo3PLxoiAiJxvtrAjgssnLdU9X0WyVfnviwQ1w6+mtVTBjq2S2JrBz8k8kW2ZC6ybjzGPvrjONFRN6vbbWkThAduy0EkTeG98V9XMzcPOLpfjXJxtNRToJgPrQhW1tjQtma4d4zZXCLRXmIrO1nV0Bzup50OZXWde/+/1W3cvr52XgrXFd0L+Ls7nUTtm8hgQiIUBBxICeRMv/cs52tSdZFh2au6W8bPXpmA85PUaOUAx94TI6H97uKQFSFSlXvsjJiRmfzt6GpWWVNV4UUla7pjnK1fX4gxrggO71LbePRDoIul1k2xFEpG7iISJu2eL6+dOSneq/ZbKWhZu4cI4c1ABNiqwXJmYPgbSdBNt79/stWLymopbrrLhQi/uenDIxol9RnRM9QvP1oiCi1S9aNkp+X/y6XQUoXbu5Cms27alZ3Ejf794mT4lZRw8ogl2BKlJBROoki//l6yvxxszN+PSX7Sgpq8CGbXuV+bKIbdkoS51gIafJDOldaCmEaNwiebGRPNzYZnSPVWwKrc7REERiyTSSCSn03lgtQrUyZKyZPme7Wrh9v6BcCbNagGytrw/vU4iTBjVE+6Y5tj019OyX7Zif/LwNb32zWQntoe77MgZ1aZmLvx3QAEcPKHa9rcPtWO2kvYTP3BW78c53decnOflJvqi7tSMagog2FsgcfdbwJjikV4GtOdIJA7k2knEj2v1axkYJDjrtp21qjpu/anfN2ChjSqfmORjet0gFaZdtIFaeOk5ZhF/vVUEkPyddra9+XbYTz368ER//vLWGkzyD8uxJn+nZNs/2s27UD8LjjxkxjZYgouUv8XR+WFSu1o8S4HJ5WWXNmOZkrRNeXzuCiKzTpC8uK6tQfGXNtWJ9pcpKxgaZn8W7TsRJu33QK3NltJ/ZcL7xmosi+TjqZFyQ+eGfDyzTvcXs1CYnZfBaEog2AU8KItE2kvnFn4BdQST+NXNfot7ix+hYZTel6DGz66ngpjzeQwIkQAIkQALJTsDshTWaxy0nOye39bcriLjNn/elFoH3ftiKsx9YpusppHdyY2pZT2uSlQAFkWRtOY/Xm4KI8waiIOKcGe8gARIgARLwNwEKIrFtfwoiseWbSrnL0fNXTlkJObUzPEmcwzfHda0Tny+V7KctyUuAgkjytp2na05BxHnzUBBxzox3kAAJkAAJ+JsABZHYtj8FkdjyTaXczbbMcbtMKrV06tlCQST12tQTFlEQcd4MFEScM+MdJEACJEAC/iZAQSS27U9BJLZ8UyX3HburceEjJYaBi7UDFVLFXtqRWgQoiKRWe3rGGgoizpuCgohzZryDBEiABEjA3wQoiMS2/SmIxJZvsuUu22K2lO9FYX4mcrLSVODeRaUVuP65VYanAcqJX2+O6wI50pqJBLxIgIKIF1slBepEQcR5I1IQcc6Md5AACZAACfibAAWR2LY/BZHY8k223M36g5EtV5zQHONOaWX7BKdkY8L6Jj8BCiLJ34aetICCiPNmoSDinBnvIAESIAES8DcBCiKxbX8KIrHlm2y5y/HOox8rUcc720ly3Pcr13VCy0bZdi7nNSSQEAIURBKCPfULTUVBJPVbjRaSAAmQAAmQQHIRoCAS2/aiIBJbvsmY+1VTVuK5TzZYVr1RQSamXNYBQ/YttLyWF5BAIglQEEkk/RQum4JICjcuTSMBEiABEiABjxCgIBLbhqAgElu+yZj7pPfX4aappaZV79E2D5PGtod4iDCRgNcJUBDxegslaf0oiCRpw7HaJEACJEACJJBEBCiIxLaxKIjElm8y5v7p7G2Y8OoaLF9Xie27qpUJWRlpaN88B4f0LMBpQxthv471kJ6WjNaxz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EACJEACJEACJEACJOBzAhREfN4BaD4JkAAJkAAJkAAJkAAJkAAJkAAJ+JEABRE/tjptJgESIAESIAESIAESIAESIAESIAGfE6Ag4vMOQPNJgARIgARIgARIgARIgARIgARIwI8EKIj4sdVpMwmQAAmQAAmQAAmQAAmQAAmQAAn4nAAFEZ93AJpPAiRAAiRAAiRAAiRAAiRAAiRAA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BAVAgFg73b1F6zeAewtBwI7gepdQPVuIFCBYKASCFYBgSoguPfPv2oAQfX3Yun1qibpaUB6+h//m5kBZKYDWRlpyMoEsjOBnMw05GYBudlpyMsC8nPSkJ8N1MtJQ1paVIxhJiRAAiRAAiRAAj4jQEHEZw1Oc0mABEiABEjAkEBwD1C5FsHKtUBVGYJV64Cq9UDVBgT3bAT2bFJ/wT1bgL3ytz1imEd8vzXiPEQUKcgFCvLSUPjnX3F+GtRfvTQ0lL/6aWgkfwVpSnRhIgESIAESIAESIAEKIuwDJEACJEACJOAXAnu3Ibi7BKhYjuDu5UDFSgQrVgGVqxCsKAVEAIlzioYg4rTKIoo0KUhD08J0NC1MQ7OiNDQvTkeLojS0aJCuPFGYSIAESIAESIAEUp8ABZHUb2NaSAIkQAIk4CcCwT0I7lwA7FqEoPpbDOxaguDupX94e3gsJUIQsUIgniStGqajVYM0tG6YjjaN5C8NbRulW93K30mABEiABHxGYMuWLRg7dizWr1+PyZMno1OnToYEKioqMH78eLzwwgt4++23MWDAgJSjNWXKFPz222+44447UFBQoOybOXMm7rrrLjz22GNo3769p2ymIOKp5mBlSIAESIAESMA+ASV8lP+O4M7fESyfB+ych+CuhfYz8MCVXhREjLBkpAPtGqervw5N/vxrmo4WxdyD44GuxCqQAAmQQEIIUBCpjX3hwoW48MIL0bNnT5x44olYtWoVXnrpJRxyyCG4/vrrkZ2dnZB2MiqUgoinmoOVIQESIAESIAE9AkEEt/+M4I7ZwI5fECz/FcFt36UEqmQSRIyAF+SmoVOzdHSWv+bp6NI8He0b05skJToojSABEiABCwIUROoCmjt3Lh555BFMnz4dxcXFOOuss3DmmWeifv36nutPFEQ81ySsEAmQAAmQgN8JyFYXbP8RwZq/n/84nSUFUyoIInrNIqfgdGuejm4t09G9ZTr2aZmBxgX0JEnBLkyTSIAEfE6AgkhydwAKIsndfqw9CZAACZBAChAIbv0awW3fKq8P5fmRgOCmicKYqoKIHs+WDdLRo1U6eraWvwx0akovkkT1O5ZLAiRAAtEiEA1BxCqP+fPn46KLLsLixYvrxB5Zs2YNnnrqKXz44YcoLS1F3759cfLJJ2PkyJHIz8+vMfOhhx7Cvffei0cffVRtZZEUDAbx/vvv45577kGbNm1UjI/Nmzdj9OjRaNq0qfrvBg0a1EI1Y8YMXHDBBWjbtm2tmCl6+Ws37tixA+PGjcPrr7+Oa665Bpdffnm08EecDwWRiBEyAxIgARIgARJwQiCA4JYvEdz6FYJbZ0LEEAQqnWSQUtf6SRAJb7ii/DT0bpOOfdtkYN+2GWqrDRMJkAAJkEByEbASM0KtMQqqapZH6D2SV2gwVhFIrrjiCsyePRu9evVS4kVJSYkSRmSbiogQmiiiJ1ho8T4CgQAOOOAAdf3GjRsNBRH5TQSNjz/+GD169LAtiLz55pu45JJLFAoKIsnVv1lbEiABEiABEoiYgNr6smV6zR8CVRHnmSoZ+FkQCW/D4vw09GmXgT7tM9CvXbo66YaJBEiABEjA2wRiLYhoHhnl5eUKhCaIVFVVqZNbnnzySRWsVAKZSsDSsrIy3Hjjjfjoo4/w3HPP4fDDD1f3hQsi4h0icT7ee++9WsLG0qVLdQURuf7ll1/Gtddeq/KzK4hIfUQM+eabbyiIeLsrs3YkQAIkQAIkECUClWsQ2PwpgurvM08edxslSyPOhoKIMUI57rd/+wz075iBv3TIQHZmxLiZAQmQAAmQQJQJaIKIBBB1kkI9PYxEFc0jY9euXcjJycFnn31WI4iI0DBx4kRs375dbYWRLS5a0vMGCf83OSb40ksvRffu3XHTTTchKytL3W4kiGj/LscKiwdKZWWlpYdIdXU1nnjiCbz44osYNGgQXn31VXqIOOkkvJYESIAESIAEkoVAcNv3CG6ahuCmjxHc/kOyVDvh9aQgYq8J0tKAAR0z1N/+nTLQmt4j9sDxKhIgARKIMYFYCSKaR8Z9992HBx54QHl8vPDCC3ViiISaJ1tffvnlF9x8881YvXo1Jk2ahAMPPFBdEi6IfPDBB2q7zTPPPKPECi3pCSJ79+7F/fffj08//RR33HGHyksElcmTJ0MEEr385d+02CcnnXQSmjdvrmKHcMtMjDsksycBEiABEiCBeBEIbnwfwY0fILDxA6CyNF7FplQ5FETcNacc83tApwwc2CUTPVtxa407iryLBEiABCInEKstM5owMXz4cIwZM0Z5gxgJIuFxRho3boxbb70Vxx57LNLT/5gjQgWR/fffX22rycvLUwFVi4qKTAWR7777TgV1vfrqq3HUUUepLTBWgohWJ7FDArnKlhm5j4JI5H2OOZAACZAACZBAYggEKhDc8A4CG99FcMN7QPUf+3mZ3BOgIOKenXZn08I0DOyaiYO7ZKBfh4zIM2QOJEACJEACtgnEQhBp165djUeGeGG0atUK48ePNxREZPvKww8/rLxDZDuLiBCDBw/GnXfeCckrVBDRDDvttNOUONGkSZNatoZ7iGRmZqpgq9rWnIyMDIwdO9ZSENFin0gd5FQbLbAqBRHbXYsXkgAJkAAJkIAHCASqENzwFgLr30Zww3+B4B4PVCp1qkBBJLpt2aBeGgZ1y8Qh3TLQn+JIdOEyNxIgARLQIRALQWTDhg01HhmjRo1S8TrMBJHQakmwVQm0KgFXZYvKlVdeCRExNA8R+e9mzZopr41hw4apIKnFxcU1WYQLIl988QVuuOEGdbSviCxG9oZ6oBx66KFKbCksLMSECRNQUFBAQYRPDwmQAAmQAAkkEwERPwLr30Bw/Zu+PhY31m1GQSR2hBsXpOGQ7pkY3D0DvdvQcyR2pJkzCZCAnwlEWxCRAKlyOozmkSHbX4yO6zXivmTJEnXqjHiWiPAhW2JCBYsTTjhBxSKR02nEU0T+V06okRQqiIhniMQjkTghIsjk5uZaCiJyco3UV2KfhMYwoYeIn58S2k4CJEACJJAUBIJbv0Jw3b8RWPcfYM+mpKhzsleSgkh8WrBNw3QM7pGBoftkon0TxhyJD3WWQgIk4AcC0RZExAtDYoVoHhnCUE8Q+f7779UJLiNGjFCiRppE3/4zWQkisoVFTq4RkeO///1vrbI0QUREFDmBZubMmUrY2GeffVTuVh4iEmtEtstI7JOrrroKsuVGEgURPzwNtJEESIAESCDpCAR3L0Ow7BUE172G4M75SVf/ZK8wBZH4t2CvNhk4rEcGhjUqAI8AACAASURBVPXMRP3c/y2g418TlkgCJEACyU8gmoKIdnTvGWecUeORYSSIzJ07F+ecc44CKCe/DB06VAVQLS8vV6fSyLYZvS0z4jEigoikX3/9FRdccAF69Oihju4VbxRNEJk3b566RrxHJKirbLuxI4jINZJf6Ak0FESSv5/TAhIgARIggRQjICJIoOwlBDd9lGKWJZc5FEQS214iigzvlamO8mUiARIgARJwTiDagkiXLl1qeWQYCSJyFK6IHiKGSOrVqxcaNGiAkpISFVi1b9++ePDBByH5SQo/dlf+rbq6WnmZSLwROZXm3HPPxbJlyzB69GiIIDJw4EC15UaOzNWSlYeIXCcn10jsk1CvFXqIOO9bvIMESIAESIAEokogWP4bgmtfQGDtC9wSE1Wy7jOjIOKeXTTvbN0wHSN6Z+Lw3pmQU2uYSIAESIAE7BGItiAS7pFhJIjIvwcCAciRuFOnTlVbW7Zu3arifZx88sk49dRT0ahRoxoj9AQR+XHVqlXqOFy5V7bGSCwRTRAJ9SaxK4gcfvjhNd4moQQpiNjrT7yKBEiABEiABKJOIFj2MgJrpyK4+fOo580MIyNAQSQyfrG4+9DumThy30wc0JleI7HgyzxJgARIgAS8QyAtGAwGvVMd1oQESIAESIAEokMgWLEcwTXPIbD6WaCqLDqZMpeoE6AgEnWkUcuwXeN0HLVfJo7uk4l6OfQaiRpYZkQCJEACJOAZAhREPNMUrAgJkAAJkEA0CAS3TEdg9dMqSCqT9wlQEHHeRrnpFWiZsw7Z6VXYuKchNlb9zyXaeW7Wd2SmA0f3ycIxfTPRuRlPqLEmxitIgARIgASShQAFkWRpKdaTBEiABEjAlEBw7YsIrJ6C4LZvSCqJCFAQcdZY3estxl8KZ9e6aVVFK3y15SAEEHuxQrbR/K1vFg7qwu00zlqOV5MACZAACXiRAAURL7YK60QCJEACJGCPQPVOBEonI7h6MoK7l9u7h1d5igAFEfvN0Sx7PUY0mq57w5JdHfHdtr/YzyzCK8VT5Nj+WTimT2aEOfF2EiABEiABEkgcAQoiiWPPkkmABEiABNwSqCxFYNUTCJROAqrL3ebC+zxAgIKI/UY4sOhHdM4vMbzhixXNUR3400skLQ1BaHE/5H/lvyX98f8l1fpdXW/yu979aWkozE3DgE5ybG8mcrLSao5YlKMWteMWrf6/3etU7Rzka3R9rMuz36K8kgRIgARIINEEKIgkugVYPgmQAAmQgG0CwZ0LECx9DIHSJ23fwwu9TYCCiP32Oarxp2iUtdnwhpKSElRUVNjPkFfGhEA0BZdI80r0/XZErEjraKeMmDQ0MyUBEoiIwIgRIyK6P1o3UxCJFknmQwIkQAIkEDMCwR2/IrDqEQTXPh+zMphxYghQELHPfWDxD+iYZ7w17KsVjbA38Gd+QfH/0A4SlP/V/EH+92+1flfXSzL4Xe/+moMKa+ffsjgNLYrTkJMFyGGG2oGGVv/f7nWqlg7yDb0+HmXYb1FeSQIkQAL+JXDPPfd4wngKIp5oBlaCBEiABEhAj0Bwx88IrHwIwbJXCChFCVAQsd+wLXPKcFjDL3VvKNndDl9vPcB+ZnG48rj+WRi5fyZaNoh9sNc4mGO7CLdijVOhJx7iTqqUYbvxeCEJkEDcCNBDJG6oWRAJkAAJkECyEQju+AWBlQ9QCEm2hnNRXwoizqD1rj8P+xX8XuumdVVNMWPLQFQFsp1lFqerRRj5+wFZymuEiQRIgARIgAS8RIAeIl5qDdaFBEiABHxOILhzPoIr7kOAW2N80xMoiDhv6sLMHRBvkez0KmyqaojVlS2cZ5KAO04ckIV/HJiFxgUURhKAn0WSAAmQAAnoEKAgwm5BAiRAAiSQeAIVKxFYca86QpfJXwQoiPirvdPSgFMOzMIpB2Whfi6FEX+1Pq0lARIgAe8RoCDivTZhjUiABEjAPwT2bkdg+d0IrPBGYC3/gPeOpRREvNMW8axJfk4aRh2UhVMHZsWzWJZFAiRAAiRAArUIUBBhhyABEiABEkgIgcCKBxBYfiewd2tCymeh3iBAQcQb7ZCoWjQrSsNpA7NxTN/MRFWB5ZIACZBAQglUV1fj448/xrZt23DMMcegoKBAtz6BQAALFizA3LlzsXPnTnVNbm4uunTpgn333RdZWc4EZjf5bdy4ETNnzsTWrVuRnp6Otm3b4sADD1T1CE9yzUcffYTCwkIcfvjhyMjISChno8IpiHiyWVgpEiABEkhdAsGylxAouQPBXYtS10haZpsABRHbqFL6wm4t0nH6oGwM7OLNBXNKw6dxJEACCSMgYsjXX3+NZcuWKVHBSBCR63744QcsXLhQHTuenf1HEO09e/ao/27evDmGDh2qK0zoGecmPxFsROCorKxEp06d1P+uXLkSDRo0wBFHHIGcnJxaRX3//feqvlKvNm3aJIyxVcEURKwI8XcSIAESIIGoEAhumYFAyUQEt3wRlfyYSWoQoCCSGu0YLSsO7pqBMwZlo0tzfx3VGy1+zIcESCB5COzatQvTp0/HunXrVKXz8vIMBZFFixbh22+/VV4WAwcORMeOHdU9ZWVlmDFjBnbv3o2ePXtiwIABtgC4yW/WrFmYM2cO+vfvj969e6tyvvzyS5SUlOCQQw6pqZP8+6ZNm5TXS5MmTZQg4lXvEKkrBRFbXYYXkQAJkAAJuCYgAVOX3YbA2qmus+CNqUuAgkjqtm0klsmJNGcdwsCrkTDkvSRAAt4kIN4Z8+fPxy+//KI8PNIk2vSf21/0PETkmmnTpkG2q8jWGBEkQtOKFSuUKCIeJkcddZThlhvtHrf5iXfI+vXrcdhhh6FVq1YqOxFWxMOlR48eOOCAA2qqJULP6tWrMWLECDRt2tSbDfFnrSiIeLp5WDkSIAESSG4CgeV3IbDsViC4N7kNYe1jRoCCSMzQJn3GBXlp+OchWTj+L872xSe94TSABEggpQloIoIIISIWdO7cGbK9RGKA6AkiIkJ88sknSjg58sgj0bBhw1p8ZOvKhx9+qGKQhHtq6IF0k5+UIaKMeKKE1lGzpWvXrjj44INVcSKEfP755+jQoQMGDRrk+bakIOL5JmIFSYAESCD5CAQ3vI3A0vEI7pybfJVnjeNKgIJIXHEnZWE9WqXj7MHZ6Nee8UWSsgFZaRIggVoEli5dCvnr27ev2lKiCQhGgsjixYuVF0ZxcbHyAAmP1SGZy/YUySfcU0MPvdv8pAwRU4YNG4YWLVqorMM9RLQAsdu3b1dxRaTOXk8URLzeQqwfCZAACSQRgeDupQgsvRnBdf9OolqzqokkQEEkkfSTq+yj+2Ti3MHZKK73h3s5EwmQAAmkAgErQWT27Nlqe42IJyIy6J0mIx4m8+bNU1tZ5EQXs+Q2PylDtvqYxRARoUfEG4kxIoJPMiQKIsnQSqwjCZAACSQBgcCKexFYOg4IBpKgtqyiVwhQEPFKSyRHPerlpOHcIVk4rj+30SRHi7GWJEACVgSsBBE7Yoeda7R62LlW7xqjU2YaN26sRBg5xle21YiXiGztyc/PtzLdE79TEPFEM7ASJEACJJC8BOTUmMCSmxDc/mPyGsGaJ4wABZGEoU/qgvu2z8B5Q7LRvSVPo0nqhmTlSYAELLfMuBUwjNBGkp8Edp05cya2bt2K9PR0tG3bVp16I8cAywk0P//8swqu2r17d2zZsgXffPMNNmzYoOKfNGvWTMUZKSgo8FSrUxDxVHOwMiRAAiSQRAQCFQgsuQGBVY8lUaVZVa8RoCDitRZJrvqMGpiFc4dkJ1elWVsSIAESCCGQLB4iZo1WXl6uAruKV4h4i2gn2ci/t2nTRm3zWbZsmTpaWOKg1K9f3zN9gIKIZ5qCFSEBEiCB5CEQXP8GAkuuR3D38uSpNGvqSQIURDzZLElVqQ5N0nHBYdnYvxODriZVw7GyJEACioCVIPL777/jxx9/RPPmzZXYkJFRd6zTvD5EfBg+fLgp2WjnJ4VJ+QsXLsTgwYPRrl07zJ07V9V5n332qTmOd9asWfjtt98wYMAA9OrVyzOtT0HEM03BipAACZBAEhDYswmBxdchsHZqElSWVUwGAhREkqGVkqOOEldk9LBsZGcmR31ZSxIgARKwI4i4PRXGiG6089u0aZM65UaCvg4dOlQJNl988QVWrVpVI5CE2ikn1FiJNvHsGRRE4kmbZZEACZBAEhMIlr2C6kVXAns2JrEVrLrXCFAQ8VqLJHd9WhSnYfTwHAzqSm+R5G5J1p4E/EPAykNEjrr95JNPVBwOCVbasGHDWnB2796NDz74ALI95ZBDDkHHjh1N4UU7v+nTp6O0tBQjRoxQcUIkiUCybt06HHbYYerkm1BBRK6xOgknnq1PQSSetFkWCZAACSQjgT1bUL34KgTXvpCMtWedPU6AgojHGyhJq/e3flkYM5zeIknafKw2CfiKgJUgosXjkICm++67rzr2NjStWLECM2bMQG5urorPYRW0NJr5aXWXrTpDhgypqRY9RHzVhWksCZAACaQuAYkVorxCKtekrpG0LKEEKIgkFH9KF96qQTrGjMjGgZ3pLZLSDU3jSCDJCVgJImLeokWL8O2336rtKAcddBA6deqkrC4rK1NiyK5du9CjR4+aeB1WSKKRnxyvK54gcuKMeHw0atSoplijGCJyEo3EEOnZs6dVFeP2Oz1E4oaaBZEACZBAEhEI7kVg0RUIlE5OokqzqslIgIJIMrZactV55P5ZuGg4T6JJrlZjbUnAPwTsCCIiPnz99dfqpJZgMKiOuZUk3h7y3xJwVeJ3iJeIlnbs2IH3338fsqVGjrvt2rVrzW9u8gtvkaVLl6ojeOWIXTlqNzRVVFTUiCXiPSJJYooUFxcr8SS0noluaQoiiW4Blk8CJEACHiMQ3PIFAgsvQ3DnfI/VjNVJRQIURFKxVb1nU5fm6Rh7eDZ6taa3iPdahzUiAX8TsCOICKFAIIAFCxaoE1x27typoImw0KVLF7WVRo62DU1mgoib/ELzrqysxLRp01BVVWV4jK6ULyKOxBKRJLFDRJix2tIT795AQSTexFkeCZAACXiYQKBkAgLLbvVwDVm1VCNAQSTVWtTb9pw3JBunDqz90uDtGrN2JEACJOCegBZwtXfv3rU8RNznmHp3UhBJvTalRSRAAiTgmEBw91IEFlyC4OZPHN/LG0ggEgIURCKhx3vdEDigUwYu67kazXr9sQefiQRIgARSkYB4lMyfPx8St2PYsGHqWFymugQoiLBXkAAJkIDPCQTLXkb1grFA9Q6fk6D5iSBAQSQR1Fnm8/PPQePzL0TOoYcRBgmQAAmkJAEJtPrZZ5+hW7du9A4xaWEKIinZ/WkUCZAACdgjoAKnrnrM3sW8igRiQICCSAygMktTAndtfxTtf3oTSEtDvbMuQP7p55IYCZAACZCATwlQEPFpw9NsEiABfxMIls9FYMFFCG771t8gaH3CCVAQSXgT+KoCp+IrHPf5zbVszhl6OOqdezEymrfwFQsaSwIkQAIkAFAQYS8gARIgAZ8RCJa9iOr5FwGBCp9ZTnO9SICCiBdbJTXr1CS4DY9OPwEIBusYmNmpC+qdMwbZBxycmsbTKhIgARIgAV0CFETYMUiABEjARwQCi69FYOWDPrKYpnqdAAURr7dQ6tTv6ZVXof6Sn40NysxCvXNGI//kM1LHaFpCAiRAAiRgSoCCCDsICZAACfiBQEUpquefj+DmT/1gLW1MIgIURJKosZK4qjdVvIje3zxjy4LcI/6K+qMvR1pBoa3reREJkAAJkEDyEqAgkrxtx5qTAAmQgC0CwU0fo3r+eUDlWlvX8yISiCcBCiLxpO3PsoanzcF5n13qyPjMbj1Q/6LLkdWrj6P7eDEJkAAJkEByEaAgklztxdqSAAmQgCMCgVWPILDoKkf38GISiCcBCiLxpO3Psl7+6SSkb9/s2Pi03FzUH3sNco/8m+N7eQMJkAAJkEByEKAgkhztxFqSAAmQgGMCgQUXI7D6Kcf38QYSiCcBCiLxpO2/sh7dMAFN5nwWkeH5Z56PemeeH1EevJkESIAESMCbBCiIeLNdWCsSIAEScE+gcg2q552N4ObP3efBO0kgTgQoiMQJtA+LGVP9Hg6dcX9ULBcvkfqXXoe07Oyo5MdMSIAESIAEvEGAgog32oG1IAESIIGoEAhunYnquf8EKlZEJT9mQgKxJkBBJNaE/Zl/77SVuOmzs6JqfHa/AUoUyWjdNqr5MjMSIAESIIHEEaAgkjj2LJkESIAEokogWPbSH2IIEwkkEQEKIknUWElU1ecXnIfsNUujXmMRQ0QUEXGEiQRIgARIIPkJeFoQ2bhxI6ZNm6b+fvzxR5SXl6NTp07o378/TjjhBBx44IHIpuuiZS/8+OOPMXnyZDz++ONo0aKFun7hwoUYM2YM7r33XvTr188yD15AAiTgbQKB5XcisPRmb1eStSMBHQIURNgtok3gzh2PocOPb0Q725r8ZNuMiCIMthozxMyYBEiABOJGwJOCSEVFBV544QU89NBD2Lp1K4qLi9GjRw9kZWVh06ZN+P333xWg4cOHY/z48ejQoUPcgCVjQevXr8ell16KjIwMjBo1Crt378arr76KRo0a4Z577kFRUVEymsU6kwAJ/EmAwVPZFZKZAAWRZG4979X9FMzE8Z//X1wqxmCrccHMQkiABEggpgQ8J4js2rULd999N55++mn06dMH1113HQYOHIjMzEwFIhgMYuXKlepF/u2338YRRxyhrm/SpElMQSV75mvWrFEC0/vvv69M+cc//oHRo0ejadOmyW4a608C/iVQvRPVv5+O4Mb3/MuAlic9AQoiSd+EnjGgEbbj8RknAtXVcauTeIkUXHEjkJERtzJZEAmQAAmQQPQIeEoQEbHj5ZdfxrXXXquEjjvuuAPNmzfXtVY8R+Q6ecG//PLLceWVVyoPCCYSIAES8AOB4O5lCPw+CsHts/xgLm1MYQIURFK4ceNs2pRV16Bg8U9xLhXI3n8gCq6/FemF9LiNO3wWSAIkQAIREvCUIKJt7Zg9ezaeeuopDB482NS8mTNnKq8H2TpzxhlnoF69eli6dKnyfJA4I9dffz3effddvPbaa5A8+/bti5NPPhkjR45Efn5+nbwDgQC+++47TJ06FZK3iC4HHXQQjj32WMN75s+fj/PPPx8lJSWGdX300Udx4oknqt9lO5Bs85k1a5aK6yExUULTli1bMHbsWAiL0N/FTon3EZqXdt+OHTswbtw4vP7667jmmmuUQCTpzTffxCWXXFLr37R79u7di/vvvx+PPPKIYid1ys3NjbA78XYSIIF4EAhu+w7Vv48CKlbFoziWQQIxJUBBJKZ4fZP5DZUvYb+vn06YvZndeqBw3ERktGiVsDqwYBIgARIgAecEPCWISPDPs88+G0OHDlUv6g0bNnRskSaIdOnSBXl5eSpWRq9evVBYWIh58+YpkUNvm41s1RGxQcqVJIFGRWARoaO0tFSJMxMnTqwTr0SCvR5//PGqDInJEZrkPqlPrAURTfiQsu0KIiL8XHTRRUp4oSDiuJvxBhJIGIHgxvdRPecUIFCRsDqwYBKIJgEKItGk6c+8hqX9jvM/uyThxmc0b4nC8Xcjs3O3hNeFFSABEiABErBHwFOCiAgHd911V41Xg5stMJogIuJH69at1bYbEVjS09NVQFaJN/LSSy/hwgsvVB4kckqNbNV55plncMstt2DYsGG4/fbb0a5dO0VQhJLnn38eDz74II488khMmDABBQUFNXQ1QUTPc0PPqyPaHiJlZWWK1zfffKPqZEcQCfUokXsoiNh7WHgVCSSaQHDtC6ied06iq8HySSCqBCiIRBWnLzN7edZIpG/b5Anb0/LyUTThAWTtxxP8PNEgrAQJkAAJWBDwjCCyZ88e5YExZcoUtX1DtqG4SaGCiARelVNV0tLSarLSBIS1a9eqsvbZZx/lAXLxxRcr8eOJJ56AeJeEJk3EeOutt5RwMmjQoDqCyCuvvIJDDz201n2xFkSqq6tVfV988UVVJ/GGsSOIiEfJDTfcoI4ultN8KIi46Wm8hwTiSyCw6lEEFl0Z30JZGgnEgQAFkThATuEiHtk4EU1/+9RzFhbddh+yB9ZeF3qukqwQCZAACZAAPCOIaKKDvKDreVvYbStNEJEYIY8//rjyEglN4g0i22JELHn44YdVbJAvv/wSp556qhJhbrrpJnW8b3h655131BYT8SoRjwwtadt85MSbAQMGxFUQkfglUqeTTjpJBZ+V2CFWgogmCEnskqOPPlrZTUHEbu/idSSQGAKBkokILBufmMJZKgnEmAAFkRgDTuHsL6p+H4Nn3OdZCwuuG4/cEUd7tn6sGAmQAAmQALwjiIi3gxY0NBoeIj169FAeJ/Xr16/TzuHBRsXDQo73FZEgXEDRbpZtJj///HMd8UACmU6aNAlPPvkkOnfubFsQEeHHLEn9zYKqagKSFqNEtsyEB1ANt1PzKHnjjTdUncvLy1X8EwoiHApIwLsEAkuuR2DF/d6tIGtGAhESoCASIUCf3t4jrRQ3f3aG562vP/Zq5B1/sufryQqSAAmQgF8JeMZDRBpA2y6jvdhHEkNETpkxOjklXCjQtrbY6QSh4oF4mzzwwAP49ttvlTdKs2bNbAsisv2mZ8+edU52ka1DEv+kZcuWpoLIjBkzcMEFF+DOO+9UJ9jonSgT/m+hHiVjxoxRAg8FETutzmtIIDEEAgsvRaB0UmIKZ6kkECcCFETiBDrFipm68HzkrF6SFFbVO3s08k9j/KekaCxWkgRIwHcEPCWISIDS008/XW09sXPKzObNm1Ug1DZt2uCss85SgoS2ZaZPnz647bbb1Ekz4SlcKNCEmPDtMFa9QTwsZIuNJD1vlFjFEJFYJbI1Rk7O0YK8WgkichSxCESaR4lssdECwtJDxKql+TsJxJ9AYP75CKz5V/wLZokkEGcCFETiDDwFiruj/Al0/OE/SWVJ/qh/ot45Y5KqzqwsCZAACfiBgKcEETkC9tJLL8Xs2bPx1FNPqaNuzZLmJdG9e/eaeCGaIFJUVKTrtREaQ0S2jRx77LHQ4oA4FQZWrlwJ8bSQY3xD44podY6FICJCkWyXue+++9S2lwMPPFAVZyWI9O3bt5ZHidxDQcQPjzhtTEYC1XPPQrDs5WSsOutMAo4JUBBxjMzXN5yMb3Di5398jEq2lDdyFOqPvjzZqs36kgAJkEBKE/CUIBL6Yi8igxyZK54MemnDhg0q7sdHH32EW2+9Feeee646TUYTRESs0BNVtKCicr/E/ejWrRs0YUM8PkRkkJNnQpMWe+O9997D3//+d5xzzjnqGN8PPvgAV1xxhTrlJTygqtwfC0FEgqiKEDR8+HBcddVVyMzMtBRETjnlFIg3TahHCQWRlH6uaVwSE6j+fRSC65Lry2cS42bVPUCAgogHGiFJqtAguAOTZp4E7NmTJDWuW828Y0ei/qXXJm39WXESIAESSDUCnhNE5Ohb2QYydepUyLYXET0GDhxY8+IfCAQwZ84c3H333UoYEOFE/n+TJk1U24QeuyteEZLXfvvtp8SSTZs2qWtfeukldVqMeHdInBIRPEQ8kWvFK0WOpO3Vq5e6Z+/evfjwww/Vb5LkOslv27ZtuPbaa9W9999/P8QjJTzFQhCRMsIDroYKSXqnzMjvTZs2reVRQkEk1R5l2pMKBKp/+zuCG95OBVNoAwnYJkBBxDYq31/4VOm1KFz0Y9JzyD3yWBRcPS7p7aABJEACJJAKBDwniAhU8dSQo3cfe+wxxbi4uFiJACJelJSUoLS0VP27eD7ceOONaNSoUU1baIKI/IMEJv3000/Rr18/FbxUgpVu3boVp512mrpP8tWSCDEiljz99NPqn+SegoICVZbkKdeKx4q2xUbqJkFJzU6m0e4VcWXYsGG47LLLIFt2JJbHrFmzagVN1eqxZcsWjB07FrJ9SO+UGblOjgweNWqUEmy0ZLZlRq6RrUihHiXyb9wykwqPMG1IFQIUQ1KlJWmHUwIURJwS8+f111e9jD4zp6SM8TnDjkDhDbenjD00hARIgASSlYAnBRGBKZ4gixYtwjvvvIOvvvpKiQ+SRIAYMmQIjjvuOIgHiGxdCU2aICIeESIciHfH888/r0SNQYMG4cwzz8SIESOQnZ1dp83EG+S7776DHIk7c+ZMJZ5IeSJmyDYZCd4qSRMfnDS6Fp9E7olEEDn88MPV8cSNGzeuVbyZIKLnUUJBxEnr8VoSiC0BiiGx5cvcvU2Agoi328cLtRuSPhejPx3rhapEtQ45hwxF4S13RzVPZkYCJEACJOCMgGcFEWdm/O/qUEFEvDgaNGjgNivD+0R8kFgjoR4cRhdrHh8iphgdAxz1CjJDEiCBpCFQPedUBNe/njT1ZUVJINoEKIhEm2jq5ffy7JORvmVD6hkGIPuAg1E08cGUtI1GkQAJkEAyEKAg4qKVKIi4gMZbSIAE6hCo/v0MBNe9SjIk4GsCFER83fyWxj+86U40+/Vjy+uS+YKsvgNQfO/jyWwC604CJEACSUuAgoiLpqMg4gIabyEBEqhFoHreuQiufZ5USMD3BCiI+L4LGAK4sPpDDJ1xjy8AZe8/EEV3POQLW2kkCZAACXiJAAURF61BQcQFNN5CAiRQQyCw4GIEVj9FIiRAAgAoiLAb6BHYJ201bvnsdF/ByTnscBTe+MephkwkQAIkQALxIUBBJD6cWQoJkAAJKAKBxdcgsNLZV8C1FftgUfkQrK/shNz0HWibPxv7Fb1DoiSQEgQoiKREM0bdiKmLLkRO6aKo5+v1DPP+dhLqX3ad16vJ+pEACZBAyhBIOUEkZVqGhpAACaQcgcCyWxEocfb1b/mu/fHVxvPqsGiWuxCHN70/5RjRIP8RhjEZdQAAIABJREFUoCDivza3snhi+SR0+uHfVpel7O/5p5yFeuddnLL20TASIAES8BIBCiJeag3WhQRIIGUJBFY+gMBi51/93l4zATv2NtXlsn/Dl9Gt/vSUZUbD/EGAgog/2tmulSPxLUZ+fqPdy1P2OhFERBhhIgESIAESiC0BTwgi27dvx4QJzr6axhaL93LPy8vzXqVYIxKIMoHdu3dHOcfkzi4nJwcdO3Y0NKJN3mwMaTIpuY1k7X1PgIKI77tADYCi4E48+c1IoLKCUAC1dUa20DCRAAmQAAnEjgAFkdixZc4kQAIkEBGB3NxcdOjQwTCPVnlzcFiTRyMqgzeTQKIJUBBJdAt4p/ynVl+HwoU/eKdCHqiJBFmVYKtMJEACJEACsSHgCUFETOOX4dg0MHMlARJIHIHg1m8QmHMCEAy4rsS7ZRNRESjUvb9f8evoWfix67x5Iwl4gQAFES+0QuLrcF3Vq+g788nEV8SDNZDjeOVYXiYSIAESIIHoE/CMIBJ905gjCZAACSSOQHDnfFT/PByoWh9RJRbuGIoftpxaJ4/irDU4pvkEpKftjSh/3kwCiSZAQSTRLZD48g9Nn48xn45JfEU8XIMGT7+KzPbGWyg9XHVWjQRIgAQ8TYCCiKebh5UjARJISgJ7NqP652EIlv8eleov3XkQFuw4DJur2iErvQJt835G3+K3kZexNSr5MxMSSCQBCiKJpO+Nsl/69VRkbCrzRmU8XIvGH85EWla2h2vIqpEACZBA8hGgIJJ8bcYakwAJeJxA9eyjENz8adRruTeYg8y0yqjnywxJIJEEKIgkkn7iy35o811o/stHia9IEtQgo007NHzuP0lQU1aRBEiABJKHgCcFkdLSUvzyyy/YvHkzqqurkZaWhnr16qFnz57o3r070tPTaxGWaz7++GOUlRl/XWjYsCGOPPJIyKkNdtKePXvw22+/YfHixaio+CPauVkd5Pd58+bh119/VddLMMR9990X++yzT536yrULFizA999/j379+qF37952qsRrSIAEkoBA9bxzEFz7QhLUlFUkAW8QoCDijXZIRC0uCEzDYdPvTkTRSVtm7ohjUHDdLUlbf1acBEiABLxGwHOCyI8//oi5c+ciGAwiIyMDWVlZCAQCqKqqUuyaN2+OoUOHKsFBSzt37sQHH3yA8vJyQ75OBBERQ7744gusXr1aiTFSB0lSB/lvOQbz4IMPVvXT0qJFi/Dtt98iPz8fnTp1wqpVq7BlyxYl4gwYMKBWvSorKzFt2jRl11FHHVXLFq91ENaHBEjAPoHA0psRWH6n/Rt4JQmQACiI+LMTdEtbi1s/G+VP4yO0uv6YK5F34ikR5sLbSYAESIAEhICnBJEVK1ZgxowZSgzp06eP8pzQvEGWLl2qBAcRK3r06IEDDjigpgXXr1+PTz75BNnZ2Tj66KOVJ0ckSRNl8vLylPjStGlTlZ1WB/FIOeigg9C1a1f171InEThEkDn88MPRqFEjiEijiR7hdZozZw5+/vlnZYN4vDCRAAkkP4HA6ikILGBQwORvSVoQbwIUROJN3Bvl/WvxaOSuWuiNyiRhLQrHTUTOkBFJWHNWmQRIgAS8RcBTgoh4ZSxfvhzt27dXQkR4EiFh1qxZKCgoUMKHCBaSZFvL119/jWbNmilBItRzwynuHTt24MMPP1THAIsXSOfOnWtlodVBRA/ZgiPeI9u2bVMeKuIdErotR7bxrFu3DocddhhatWql8hHRRPKXa6WumveJ03ryehIgAe8QCG76GNW/HOOdCrEmJJBEBCiIJFFjRamqE3Y+ic7fvxql3PybTfEDTyJr377+BUDLSYAESCAKBDwjiMh2lM8//xzi7XHggQfWeF+E2ihbWOQaERGOOeYYJYxIEo+O33//HV26dMGgQYMiwrJs2TJ89dVXqF+/fi3RRctUEz9ku8uIESOU94hWL02Q0a7V4pqIuNOmTRv1zxI3ZOHChRg8eDDatWsXUV15MwmQQOIJBHctRvWswUDVhsRXhjUggSQkQEEkCRstgiqfiO9w8uc3RJADb9UIZDRrgaJ7HkNGqz/WmEwkQAIkQALOCXhGELFTdW1LjWyNCRVEPvroI6xZs0bF6ti1axcknodsYxHhpG3btth///1tx+nQxJWWLVviiCOOqFMtLf6HBHwVDxLZNiNeJe+//36Nh4jUT1K4h8imTZvUvzVp0kR5wETiyWKHF68hARKINYEAqn86FMFt38e6IOZPAilLgIJIyjZtHcPqB3dhynd/R9ruXf4xOsaWZu3XH0UT7kdaXn6MS2L2JEACJJCaBJJKENG21LRo0UJ5Z4igIAKFbEERz43MzEwlhMhJMuLBIf9f4pHI9pTQWCBmTWm1bUcTOsQrRItlookkIsaYxRCZPn268ibRPEtSs0vRKhLwD4Hquf9EsOwl/xhMS0kgBgQoiMQAqkezfHLNDSha8J1Ha5e81codfhQKrr81eQ1gzUmABEgggQSSRhCZP38+fvjhB3XKS+h2E/HUkOClIko0aNBACR9FRUUKqXhkiAixfft29ZvE9wg9nUaPu3hwhIoddq8xOmVmv/32Q9++fWu21XTo0CHibT0J7C8smgRI4E8CgZI7EFjGow/ZIUggUgIURCIlmBz3X1P1GvrPnJwclU3CWtY75yLkjzo7CWvOKpMACZBAYgkkhSAiQVO/++47yOku4pUhW2C0JOLFzJkz1Wk0w4cPV8JHaNK2qYhgIltq5Bhcs+RWEJE8582bh19//RUVFRVKeBExROor9ZZ8RZiRbTjFxcUqEKycNCNeJbK1p1u3bujXrx+30ST2eWDpJGCLQHD9G6iewyMPbcHiRSRgQYCCSOp3kUPSFuDizy5KfUMTbGHh+LuRM6juoQQJrhaLJwESIAFPE/C8ICKnusyePVttgZGgqRJw1WnsDTmSt7S0VAU2FdEkVoKIUb5yXK+cgiPHCIu3SGgslE6dOqlAshs2bFCn6wwZMsTTHYaVIwG/EwjunIfq/2fvvsOkqLa9j6+enAPBnEVFEcWcMHDMOYuggoAgGUFUkKCgIFlFJQgmRMUcjvkAIiBBQcnBACKoSJwZJjEz3f0+u7zjC8gwPTNV1VV7f/uf89xD1dprfXZxn+PPCt+dJxLMN52C+RGwRYBAxBZGTxd5bekdErv5D0/3qENzsfsfIJlPjJbYw47QYRxmQAABBFwR8Gwgou6qUI/IqC+yqJ+60+L000+37gSp6k992UXdvaE+fave8bGvn7rbRN29sa8v1pTfRXLiiSdad53s61f+fhE1T/kneVVAowKQ8s/xqnedqMd+1MtZ1TG1atWq6ogcjwACLgkEFzTmJaouWbOMGQIEInrv85PbhsmBiz7Te0gPTZdwxjmS+cTTHuqIVhBAAAFvC3gyEFGPnKiXm27cuNG6G0SFDscff3yFkip0UD/1MtW9/dTjNuodJJEEItX5ysy+tljd4aIejTnrrLOkfv36UlBQIJ9++qkV7Fx11VWSnJxsna56XLVqlfXlGhXG8EMAAe8JhFa2l9AfL3ivMTpCwMcCBCI+3rxKWr8n9IVcMmOIvgN6dLLkm5tJWofuHu2OthBAAAFvCXguEFHv1FB3UKiXpar3cFxwwQVWkFHRr/yrMBV9Jrf8/R0qXCn/Ksy+tmDNmjUya9YsSUtL2y2wKD+n/CWu6us1lX0tJj8/3/oCjppD3fmh3hVS/oleFYSU3zGiapffxVL+KV9vXSZ0gwACoQ1jJLS6GxAIIGCzAIGIzaAeKXdMYKM8Nq2ZR7oxr4307r0l6eobzRuciRFAAIEqCngqEFF3hqjHUdSLUFUgoR4pqV279j5HWr58uai7OtTdIeWfvN31BPXuEBWaqABDfYFGvUdkXz8VWKgQo6ioyLpbo169ersdru74WLhwodVXechRUT0Vcqi7Pho3bizqXSHqxx0iVbxCORwBDwiEc+ZIcOGFHuiEFhDQT4BARL89VRO9/EtHSVq3Us/hfDBVICnJep9IfMNGPuiWFhFAAIHoCXgqEFHBhgo4UlJSrLsv9vxizN6Y1B0l6v0bubm5//rsrvoCzcyZM62vvhx22GHWC0sjeSFreR/qLg71id8DDjjAWlq9HHXu3LnWV2PKH4GpaOvKv26jviijgpryddW5Fb1DRN1RokKWSOaO3iXDyggYJhAqkuC3Z0m4gP9hb9jOM65LAgQiLkG7uMxjBc/LMfPfcHFFltqbQNyx9a1QJCYzCyAEEEAAgQoEPBOIqE/SqndrqDszKvupoOLqq6+W9PR069A///xTZsyYYQUfgUDAultEfZWmpKTE+nMVaKi7Q9SjK+W/H3/80fryy5611J/v+g4TVU896qJ+qp76v4866ijr7pF9hSuqn/Xr1//z4tRdZ1J3rag/j4uLs2qpx3nUozh7flK4Mgf+HAEEnBcIrmgl4T8nO78QKyBgqACBiF4bf6N8K02nP6TXUD6eJumyqyX9wUd8PAGtI4AAAs4KeCYQKX93hwoyKvtVFGKor9KosEG9ZFUFF6mpqdKgQQPrZaZ7fp1mX4GIWl99+WXJkiXWF2dUQKJ++6q3a8/qzpTp06dbj+dU9BndX3/91XrURz1Co4KR4447Tk499dSI7mCpzIc/RwABewR4b4g9jlRBYF8CBCL6XB/J4WJ58dvbJFCwQ5+hNJgkrdtDknztzRpMwggIIICA/QKeCUTsH63yiuvWrbM+7aseUym/26TyszgCAQRMEAjnLZDgd+eYMCozIhBVAQKRqPLbuvi4Px6WrFVzba1JsZoLBNIzJGv4GImrd2zNi1EBAQQQ0EzA2EBEPf6i3i+i/lO9r6T8sRjN9pdxEECgmgIqDFGhCD8EEHBWgEDEWV+3qvcsfUtOnzXWreVYp4oCCWedJ5mDnqziWRyOAAII6C9gbCCi7g5ZvHixnH/++bzEVP/rnAkRqJJA6MceElr/TJXO4WAEEKieAIFI9dy8dNZ5gR+ly7R7vdQSvexFIPXueyXlzjbYIIAAAgjsImBsIMJVgAACCOxNILzpXQkuvR0cBBBwSYBAxCVoB5eZvOwuidu0wcEVKG2XQObQZyThtLPsKkcdBBBAwPcCBCK+30IGQAAB2wRK/pKy+aeJlPxlW0kKIYDAvgUIRPx9hYzaPlwO+uFTfw9hUPdxx50gWSPGSCA5xaCpGRUBBBCoWIBAhKsDAQQQ+D+B4LLmEv7rbTwQQMBFAQIRF7FtXqp1+H9y2VeDba5KOacFkm9sKmmd7nd6GeojgAACvhAgEPHFNtEkAgg4LRD6fbyEVnV2ehnqI4DAHgIEIv68JI4K/CWDp/F4oT93TyTj4cck8T+X+7V9+kYAAQRsEyAQsY2SQggg4FeBcOFPEpx3ski41K8j0DcCvhUgEPHn1r20toskr13mz+bpWmIPOEgyR46V2P0PRAMBBBAwWoBAxOjtZ3gEEFACwUXXSXjrZ2AggEAUBAhEooBewyUHFk6QY+e9XsMqnB5tgaQrrpX0nv2i3QbrI4AAAlEVIBCJKj+LI4BAtAVC60dL6EeepY72PrC+uQIEIv7a++sD30mzaQ/6q2m6rVAgvdcASbrkSoQQQAABYwUIRIzdegZHAIFwwSoJzmsIBAIIRFGAQCSK+FVcOjG8U15e0FQCO3KreCaHe1Ug9uBDJWvkOImpU9erLdIXAggg4KgAgYijvBRHAAEvC/CojJd3h95MESAQ8c9Oj/2zr2Sv/MY/DdNpRAJJV98o6d17R3QsByGAAAK6CRCI6LajzIMAAhEJhDaMkdDqbhEdy0EIIOCcAIGIc7Z2Vu5R+o6cOes5O0tSy0MCGX0HSeJFl3qoI1pBAAEE3BEgEHHHmVUQQMBLAsXrpGxuQ5FQkZe6ohcEjBQgEPH+tp8T+Em6TWvn/UbpsNoCsYcf+fejM1nZ1a7BiQgggIAfBQhE/Lhr9IwAAjUSCC5rLuG/3q5RDU5GAAF7BAhE7HF0ssrkFXdL3MZ1Ti5BbQ8IJF9/q6R1ecADndACAggg4J4AgYh71qyEAAIeEAhvfEOCy1t4oBNaQAABJUAg4u3rYOT2EXLwD594u0m6s00g49Ghkti4iW31KIQAAgh4XYBAxOs7RH8IIGCfQLBQyuadKFK83r6aVEIAgRoJEIjUiM/Rk1uFp8rlXw1ydA2Ke0sg7qhjJGvUOAmkpXurMbpBAAEEHBIgEHEIlrIIIOA9gdCPPSS0/hnvNUZHCBgsQCDizc0/QjbLkBm3i4RC3myQrhwTSGnaQlLbdnasPoURQAABLwkQiHhpN+gFAQQcEwjnzJbgQm4DdgyYwghUU4BApJpwDp/24q/dJGXNEodXobwnBWJiJOvpiRJ//ImebI+mEEAAATsFCETs1KQWAgh4VkCFISoU4YcAAt4SIBDx1n6obgYUviDHzZvsvcboyDWBxPP/IxmPDHFtPRZCAAEEoiVAIBItedZFAAHXBEIbxkhodTfX1mMhBBCIXIBAJHIrN468NrBA7pjGl0bcsPb6Ghm9B0rixVd4vU36QwABBGokQCBSIz5ORgABzwuUbpWyOfVFynI83yoNImCiAIGId3Y9PlQik35oJoHcbd5pik6iJhB39LGSNXqiBBKTotYDCyOAAAJOCxCIOC1MfQQQiKpAaHUXCW0YF9UeWBwBBCoWIBDxztUx5q/+Umv5LO80RCdRF0ht2U5S7ron6n3QAAIIIOCUAIGIU7LURQCBqAuEc+dIcMGFUe+DBhBAgEDE69dA97J35ayZz3q9TfpzWSCQnGK9YDXuqHour8xyCCCAgDsCBCLuOLMKAghEQSD4wxUS3jYtCiuzJAIIRCrAHSKRSjl33Jkxv0iPqdwF4JywvysnXXqVpD/0qL+HoHsEEECgAgECES4NBBDQUiC88TUJLr9by9kYCgGdBAhEor+br65qLfF/rI1+I3TgWYGMR4dJYuOLPNsfjSGAAALVFSAQqa4c5yGAgKcFgnPqS7joF0/3SHMIICBCIBLdq2BEzig55Pv/RrcJVve8QHyDk6xHZ/ghgAACugkQiOi2o8yDAAIS+nWIhH7phwQCCPhAgEAkept0d3iaXPHV49FrgJV9JZDW6X5JvrGpr3qmWQQQQKAyAQKRyoT4cwQQ8JdAyV9S9k09kVCxv/qmWwQMFSAQic7GHyZbZNjMZiJlZdFpgFV9JxB70CGS9cyLEpOZ5bveaRgBBBCoSIBAhGsDAQS0Egit7iahDWO0molhENBZgEAkOrv7wm89JPXnH6KzOKv6ViDlzjaSeve9vu2fxhFAAIE9BQhEuCYQQEAbgXD+UgnOP1WbeRgEARMECETc3+VHil6U4+e+6v7CrOh7gUBqmmQ/+6LEHnqE72dhAAQQQEAJEIhwHSCAgDYCwWV3SvivN7WZh0EQMEGAQMTdXb46sFDumtbT3UVZTSuB5GtvlrRuD2k1E8MggIC5AgQi5u49kyOglUA4Z6YEF16s1UwMg4AJAgQi7u1yXLhMJv3QTGJytri3KCtpKZD11PMSf2IjLWdjKAQQMEuAQMSs/WZaBLQVCC66VsJbP9d2PgZDQFcBAhH3dva5TQOk9rIZ7i3IStoKJF54sWT0e0Lb+RgMAQTMESAQMWevmRQBbQXCWz6V4OLrtZ2PwRDQWYBAxJ3dva/sfTl75mh3FmMVIwQyBgyXxPMuNGJWhkQAAX0FCET03VsmQ8AYgeDC/0g4Z5Yx8zIoAjoJEIg4v5tnxKyR+6e2cX4hVjBKIL7RaZI1YqxRMzMsAgjoJ0Agot+eMhECRgmEN70vwaW3GTUzwyKgkwCBiPO7OenHtpKw4WfnF2IF4wTSe/SRpKu4Q9O4jWdgBDQSIBDRaDMZBQETBYILzpdw7jwTR2dmBLQQIBBxdhuH5z0lhy740NlFqG6sQPzxJ0rWMy8aOz+DI4CA/wUIRPy/h0yAgLEC4U3vSHBpM2PnZ3AEdBAgEHFuF1vIV3LV9IHOLUBlBEQko8/jktjkMiwQQAABXwoQiPhy22gaAQSUQHBBYwnnzgcDAQR8LEAg4szmHRLYJiNmNRcp2enMAlRF4P8EEk4/WzKH8MJeLggEEPCnAIGIP/eNrhEwXiC86T0JLm1qvAMACPhdgEDEmR2cuL6npP200JniVEVgD4HMwU9Jwpnn4oIAAgj4ToBAxHdbRsMIIKAEggsvknDON2AggIDPBQhE7N/A/kUvywlzX7G/MBURqEAg8cJLJKPfYHwQQAAB3wkQiPhuy2gYAQTCWz6W4OIbgUAAAQ0ECETs3cQrAz9Iy2k97C1KNQQiEMh6eqLENzgpgiM5BAEEEPCOAIGId/aCThBAIEKB4A9XSHjbtAiP5jAEEPCyAIGIfbsTEw7K5MV3SMy2v+wrSiUEIhRIuuoGSe/xcIRHcxgCCCDgDQECEW/sA10ggECEAuHtMyT4/aURHs1hCCDgdQECEft26Nktj0mdJdPtK0glBKoiEBcn2eMmS9wRR1XlLI5FAAEEoipAIBJVfhZHAIGqCgSX3CrhzR9U9TSORwABjwoQiNizMV3LPpBzZz5tTzGqIFBNgZTb7pTUdl2reTanIYAAAu4LEIi4b86KCCBQTYHwjkUS/PaMap7NaQgg4EUBApGa78ppgbXywLTWNS9EBQRqKBCTmSXZ4ydLTJ39aliJ0xFAAAF3BAhE3HFmFQQQsEEgtPJeCf3xog2VKIEAAl4RIBCp+U5M+uleSVj/Y80LUQEBGwRS7+kkKbe3tKESJRBAAAHnBQhEnDdmBQQQsENg5wYpm32kHZWogQACHhIgEKnZZgzdMVoO/+79mhXhbARsFIg7sp5kT3jdxoqUQgABBJwTIBBxzpbKCCBgo0Dol/4S+vUJGytSCgEEvCBAIFL9XbhTZsg10wdUvwBnIuCQQMbDj0nify53qDplEUAAAfsECETss6QSAgg4JRAOStnXtUSChU6tQF0EEIiSAIFI9eAPku0yas4dIsVF1SvAWQg4KJBw1nmSOehJB1egNAIIIGCPAIGIPY5UQQABBwVCG8ZLaHVnB1egNAIIREuAQKR68hN/f1DSVn9XvZM5CwEXBLKeel7iT2zkwkosgQACCFRfgECk+naciQACLgkE558m4fwlLq3GMggg4KYAgUjVtfsVT5IGc16q+omcgYCLAsnX3ixp3R5ycUWWQgABBKouQCBSdTPOQAABFwXCW7+Q4KJrXFyRpRBAwE0BApGqaV8Rs0juntq9aidxNAJREAikpkmtCa9LzH4HRGF1lkQAAQQiEyAQicyJoxBAIEoCwaVNJbzpvSitzrIIIOC0AIFI5MIBCctrS+6QmC1/Rn4SRyIQRQE+wRtFfJZGAIGIBAhEImLiIAQQiIZAuOgXCc6pH42lWRMBBFwSIBCJHPqZrYOl7uL/RX4CRyIQZQE+wRvlDWB5BBCoVIBApFIiDkAAgWgJhH7pJ6Ffh0RredZFAAEXBAhEIkPuUvaRnDeTr3ZEpsVRXhLgE7xe2g16QQCBPQUIRLgmEEDAswJlMw8QKd3q2f5oDAEEai5AIFK54SmBX+Whaa0qP5AjEPCgAJ/g9eCm0BICCPwjQCDCxYAAAp4UCG+cIsHld3myN5pCAAH7BAhEKrd85ZcOkrhuVeUHcgQCHhXIHjdZ4uod69HuaAsBBEwWIBAxefeZHQEPCwR/uErC23hW3sNbRGsI2CJAILJvxiH5z8kR375jizVFEIiWQMqdbST17nujtTzrIoAAAhUKEIhwcSCAgOcEwgUrJTjvJM/1RUMIIGC/AIFIxabNZaZcN/0R+9GpiIDLAnFHHCXZE6e4vCrLIYAAApULEIhUbsQRCCDgskDol74S+nWoy6uyHAIIREOAQGTv6vtLrjw9706RwvxobAtrImC7QMbA4ZJ47oW216UgAgggUBMBApGa6HEuAgg4IlA2+0iRnRscqU1RBBDwlgCByN734/k/e0vGynne2iy6QaAGAkmXXS3pD3LHUw0IORUBBBwQIBBxAJWSCCBQfYHw5o8kuOTm6hfgTAQQ8JUAgci/t6vPzsnS8JsXfLWPNItAZQKB5BSp9eJbElN3v8oO5c8RQAAB1wQIRFyjZiEEEIhEILi0mYQ38QLBSKw4BgEdBAhEdt/FywJLpPW0bjpsLTMg8C+BtE73S/KNTZFBAAEEPCNAIOKZraARBBCQ0i1SNvNAIBBAwCABApHdN/u1ZXdK7KbfDboCGNUkgfiTT5OskWNNGplZEUDA4wIEIh7fINpDwCSB0IYxElrNvxk1ac+ZFQECkf9/DYzeNkT2W/QFFwUCWgtkPT1R4hvwJTmtN5nhEPCRAIGIjzaLVhHQXSC48CIJ53yj+5jMhwACuwgQiPyN0Sn4Xzn/61FcGwhoL5B86x2Sdi//8kP7jWZABHwiQCDik42iTQR0FwgXrJTgPP6Nke77zHwI7ClAICJyUsw6eXjq3VwcCBghEHvQIVLr5XdEYmKMmJchEUDA2wIEIt7eH7pDwBiB0NrHJLRmoDHzMigCCPwtQCAi8srazpK4djmXBALGCGQOHCEJ515gzLwMigAC3hUgEPHu3tAZAkYJBOc1knAB/0Bg1KYzLAIEIvJEwVg5cv5bXAsIGCWQdNUNkt7jYaNmZlgEEPCmAIGIN/eFrhAwSiCc950EvzvXqJkZFgEE/hYw+Q6RZjJLrp/en0sBAeMEYmrXsR6bCSSnGDc7AyOAgLcECES8tR90g4CRAqGfH5bQuuFGzs7QCJguYGogUjecK89810IkP8/0S4D5DRXI6PO4JDa5zNDpGRsBBLwiQCDilZ2gDwQMFgjOPUHChT8ZLMDoCJgrYGog8vzGPpKxYo65G8/kxgskXnyFZPTm3WHGXwgAIBBlAQKRKG8AyyNgukA4d54EF5xvOgPzI2CsgImBSO+S1+Xk2ROM3XMGR0AJBFLTrMdmYrJrAYIAAghMVG9TAAAgAElEQVRETYBAJGr0LIwAAkqAx2W4DhAwW8C0QOSSwFK5Z1pXszed6RH4P4H0+/tK0pXX4YEAAghETYBAJGr0LIwAAkogOK+hhAtWgYEAAoYKmBaIvLaipcRu/M3Q3WZsBHYXSGx8kWQ8OgwWBBBAIGoCBCJRo2dhBBAI7/hBgt+eCQQCCBgsYFIg8nTOMNn/+88M3m1GR2APgbg467GZ2AMOggYBBBCIigCBSFTYWRQBBJRAaO3jElozAAwEEDBYwJRApEPoE7lwxgiDd5rREdi7QFrnnpJ8w23wIIAAAlERIBCJCjuLIoCAEgh+d46E8xaAgQACBguYEIicGFgvfae3FAmHDd5pRkdg7wKJ510kGQN4bIbrAwEEoiNAIBIdd1ZFwHiBcNFaCc451ngHABAwXcCEQOTlX7tK0pqlpm818yOwV4FAeobUfu0jCaSkIIQAAgi4LkAg4jo5CyKAgBIIbRgrodV8aYGrAQHTBXQPRAYVjpej500xfZuZH4F9CmQ+PkoSzm6MEgIIIOC6AIGI6+QsiAACSiC4+HoJb/kUDAQQMFxA50CkqXwjN07va/gOMz4ClQuk3HaXpLbrUvmBHIEAAgjYLEAgYjMo5RBAIAKB0E4pm5EpEg5GcDCHIICAzgK6BiK1wnny3MK7JZC3XeftYzYEbBGIr99Asp59yZZaFEEAAQSqIkAgUhUtjkUAAVsEwpv/K8ElN9lSiyIIIOBvAV0DkfF/9ZfM5bP8vTl0j4CLArVeeltiDz3cxRVZCgEEEBAhEOEqQAAB1wXUu0PUO0T4IYAAAjoGIg+VTpFTZo1ncxFAoAoC6d0flqSrb6jCGRyKAAII1FyAQKTmhlRAAIEqCgTnniDhwp+qeBaHI4CAjgK6BSL/CSyTdtN4F4KO1yozOSuQePEVktF7oLOLUB0BBBDYQ4BAhEsCAQRcFQgXrpbg3BNdXZPFEEDAuwK6BSKTV7WSuD9+9S44nSHgUYGYuvtL7dc+FImJ8WiHtIUAAjoKEIjouKvMhICHBfjcroc3h9YQiIKAToHIk7kj5cCFH0dBkSUR0EMga8QYiW90uh7DMAUCCPhCgEDEF9tEkwjoIxBcepuEN72vz0BMggACNRLQJRBpH/pcLpoxtEYWnIyA6QIpLdpKaou2pjMwPwIIuChAIOIiNkshgIBI2df7iZTxGUquBQQQ+FtAh0DkhMAG6T/jbpEgnxLnukagJgIJp50lmUOfqUkJzkUAAQSqJEAgUiUuDkYAgZoIhHPnS3BB45qU4FwEENBMQIdA5KXfukvyz4s02xnGQcB9gUBystR+6zMJJKe4vzgrIoCAkQIEIkZuO0MjEB2B0LrhEvr54egszqoIIOBJAb8HIo8VTZRj5r7mSVuaQsCPApmDnpSEs87zY+v0jAACPhQgEPHhptEyAn4VCC66VsJbP/dr+/SNAAIOCPg5ELktMEdumtbHARVKImCuQErzVpLauoO5AEyOAAKuChCIuMrNYgiYLVA2I1skmG82AtMjgMBuAn4NRLIkX8Z+f7cEcrayowggYKNA/MmnSdbIsTZWpBQCCCBQsQCBCFcHAgi4IsD7Q1xhZhEEfCfg10Bk3OZHJWvp177zpmEEvC4QiI+X2h99JYH4BK+3Sn8IIKCBAIGIBpvICAj4QSD02ygJ/fSQH1qlRwQQcFHAj4HIg2Vvy6kzx7ioxFIImCWgvjSjvjjDDwEEEHBagEDEaWHqI4CAJRBccouEN3+IBgIIILCbgN8CkYsCK6T9tE7sIgIIOCiQckdrSW3V3sEVKI0AAgj8LUAgwpWAAAKuCJTNOlikZJMra7EIAgj4R8BvgcjkH9tI3IY1/gGmUwR8KBDfsJFkPfm8DzunZQQQ8JsAgYjfdox+EfChQLhglQTnNfRh57SMAAJOC/gpEBmV96QctOAjp0mojwACgYDU/XKeSCCABQIIIOCoAIGIo7wURwABJRD68xUJrbgHDAQQQOBfAn4JRNqFv5T/fPUEO4gAAi4JZI0cJ/Enn+rSaiyDAAKmChCImLrzzI2AiwKhVZ0k9Du3vrpIzlII+EbAD4FI/cAf8ujMViKlJb5xpVEE/C6Qem9XSbn1Tr+PQf8IIOBxAQIRj28Q7SGgg0Bw/mkSzl+iwyjMgAACNgv4IRB5ccP9kvLj9zZPTjkEENiXQOJFl0pG30EgIYAAAo4KEIg4yktxBBCQUJGUfZUBBAIIILBXAa8HIgOLX5Rj57zK7iGAgMsCsQcdIrUmvefyqiyHAAKmCRCImLbjzIuAywLhnNkSXNjE5VVZDgEE/CLg5UDk5sB8uXVaL79Q0icC2gnUeX+qBNL5lyrabSwDIeAhAQIRD20GrSCgo0Bo/WgJ/Xi/jqMxEwII2CDg1UAkPVwgzy9uJYFtm22YkhIIIFAdgcyhz0jCaWdV51TOQQABBCISIBCJiImDEECgugLB5a0kvHFydU/nPAQQ0FzAq4HI2K0DJXvxV5rrMx4C3hZIbd1RUprf7e0m6Q4BBHwtQCDi6+2jeQS8LxCc11DCBau83ygdIoBAVAS8GIj0DL4rp3/9bFQ8WBQBBP6/QGLjiyTj0WGQIIAAAo4JEIg4RkthBBDghapcAwggUJmA1wKRC2JWSsepHStrmz9HAAEXBGLq7i+13/ivCyuxBAIImCpAIGLqzjM3Ai4IhHPnS3BBYxdWYgkEEPCrgNcCkVd/aifx63/yKyd9I6CdQO23P5eY7FrazcVACCDgDQECEW/sA10goKVA6PeJElrVQcvZGAoBBOwR8FIgMjJ/tBz87fv2DEYVBBCwRSDz8VGScDb/csUWTIoggMC/BAhEuCgQQMAxgdDqbhLaMMax+hRGAAH/C3glEGkjU+XS6YP8D8oECGgmkNKiraS2aKvZVIyDAAJeESAQ8cpO0AcCGgoEv79YwttnajgZIyGAgF0CXghEjg38KQNntxbZWWzXWNRBAAGbBBKbXCYZfR63qRplEEAAgd0FCES4IhBAwDGBspkHiJRudaw+hRFAwP8CXghEXvz9AUlZvcD/mEyAgIYCcfWOlexxkzWcjJEQQMALAgQiXtgFekBAR4Gdf0jZ7MN1nIyZEEDARoFoByIDdr4ix33zso0TUQoBBOwUCCQkSp1PZ9lZkloIIIDAPwIEIlwMCCDgiEB42zQJ/nCFI7UpigAC+ghEMxC5MeY7aTr1QX0wmQQBTQVqvfahxO5/oKbTMRYCCERTgEAkmvqsjYDGAqENz0lo9X0aT8hoCCBgh0C0ApHUcJFMXNpaAls22jEGNRBAwEGBzCGjJeH0sx1cgdIIIGCqAIGIqTvP3Ag4LBBa3VVCG8Y6vArlEUDA7wLRCkSe2zZIai+a6nc++kfACIG0Tj0k+cbbjZiVIRFAwF0BAhF3vVkNAWME1OMy6rEZfggggMC+BKIRiPQIvS9nzhjNxiCAgE8Ekq+9WdK6PeSTbmkTAQT8JEAg4qfdolcEfCRQ9s3RIsW/+ahjWkUAgWgIuB2INI5ZLZ2nto/GqKyJAALVFIhvdLpkjRhTzbM5DQEEEKhYgECEqwMBBOwXCBVJ2VcZ9telIgIIaCfgdiDy6i/tJX7dau0cGQgBnQViateR2m9+qvOIzIYAAlESIBCJEjzLIqCzQDh/mQTnn6LziMyGAAI2CbgZiAwveFYOnf+uTZ1TBgEE3BSo89FXEkhJdXNJ1kIAAQMECEQM2GRGRMBtgfDmDyW45Ba3l2U9BBDwoYBbgUirwHS5fNpjPhSiZQQQUALZz74kcfUbgIEAAgjYKkAgYisnxRBAQAmEfntKQj89AAYCCCBQqYAbgcjRgY0yaM49IkUFlfbDAQgg4E2BjH6DJfHCS7zZHF0hgIBvBQhEfLt1NI6AdwVCq7tJaAMvP/PuDtEZAt4RcCMQeeHPXpK6cr53hqYTBBCoskBa+26SfMsdVT6PExBAAIF9CRCIcH0ggIDtAsHFN0h4yye216UgAgjoJ+B0IPJIyaty/OwX9YNjIgQME0i+6XZJ69jDsKkZFwEEnBYgEHFamPoIGCigXqiqXqzKDwEEEKhMwMlA5LqYhdJ8as/KWuDPEUDABwKJ5zeRjEeG+qBTWkQAAT8JEIj4abfoFQGfCJR9XVukLM8n3dImAghEU8CpQCQ5VCwvrGgjMZv+iOZ4rI0AAjYJxNU/QbKffdmmapRBAAEE/hYgEOFKQAABewXKcqTs67r21qQaAghoK+BUIPLs9iekzg9fauvGYAiYJhBTq47UfutT08ZmXgQQcFiAQMRhYMojYJqAelRGPTLDDwEEEIhEwIlA5L7wR3L2V09GsjzHIICAjwTqfjFXJDbWRx3TKgIIeF2AQMTrO0R/CPhMILz1CwkuusZnXdMuAghES8DuQOScmJ+l29S20RqHdRFAwEGBWq9+ILEHHuTgCpRGAAHTBAhETNtx5kXAYYHQHy9JaGU7h1ehPAII6CJgdyAyaW0nSVi7Qhce5kAAgV0EskaNl/iTuAuViwIBBOwTIBCxz5JKCCAgIqG1gyW05hEsEEAAgYgE7AxEhhWOkcPmvR3RuhyEAAL+E0jvPVCSLr7Cf43TMQIIeFaAQMSzW0NjCPhTILS6i4Q2jPNn83SNAAKuC9gViLSMmSFXTh3gev8siAAC7gmktukkKc1aurcgKyGAgPYCBCLabzEDIuCuQHDpbRLe9L67i7IaAgj4VsCOQOTIwCZ5Yt49IgU7fOtA4wggULlA8k23S1rHHpUfyBEIIIBAhAIEIhFCcRgCCEQmEFx4kYRzvonsYI5CAAHjBewIRCZufFjSVsw13hIABHQXSGxymWT0eVz3MZkPAQRcFCAQcRGbpRAwQSA4t4GEC380YVRmRAABGwRqGoj0K31NGsyaaEMnlEAAAa8LxJ9yhmQNf87rbdIfAgj4SIBAxEebRasI+EGgbOZ+IqXb/dAqPSKAgAcEahKIXBP7g9z5P26f98A20gICrgjEHXm0ZE94w5W1WAQBBMwQIBAxY5+ZEgF3BMJBKZue5M5arIIAAloIVDcQSQzvlJdWtpWYjeu1cGAIBBCoXCAmq5bUfufzyg/kCAQQQCBCAQKRCKE4DAEEIhAo2SRlsw6O4EAOQQABBP4WqG4g8kzuMKm78DMYEUDAMIG6U781bGLGRQABJwUIRJzUpTYChgmEC1ZJcF5Dw6ZmXAQQqIlAdQKRrvKxnDt9ZE2W5VwEEPCpgLpDRN0pwg8BBBCwQ4BAxA5FaiCAgCUQzp0nwQXno4EAAghELFDVQOTMmDXSY2qbiOtzIAII6CWg3iGi3iXCDwEEELBDgEDEDkVqIIDA34HI1s8luOhaNBBAAIGIBaoaiExa10USflkWcX0ORAABvQTUV2bU12b4IYAAAnYIEIjYoUgNBBD4OxD5600JLrsTDQQQQCBigaoEIkOLxsvhc6dEXJsDEUBAP4GMPo9LYpPL9BuMiRBAICoCBCJRYWdRBPQUCP0+QUKrOuo5HFMhgIAjApEGInfFzJKrp/Z3pAeKIoCAfwTSOvaQ5Jtu90/DdIoAAp4WIBDx9PbQHAL+Egj9NkpCPz3kr6bpFgEEoioQSSByeGCLDP32HpEduVHtlcURQCD6Ail33SOpLdtFvxE6QAABLQQIRLTYRoZAwBsCoTUDJbT2MW80QxcIIOALgUgCkQmb+kn6stm+mIcmEUDAWYGUZi0ltU0nZxehOgIIGCNAIGLMVjMoAs4LhH56UEK/Pen8QqyAAALaCFQWiPQJTpGGX4/XZl4GQQCBmgkk33qHpN3brWZFOBsBBBD4PwECES4FBBCwTSC0qrOEfucfXGwDpRACBgjsKxC5Mm6xtPzyPgMUGBEBBCIVSL7hNknr3DPSwzkOAQQQ2KcAgQgXCAII2CYQXNFGwn9Osq0ehRBAQH+BigKR+FCpvPJjW4n5Y53+CEyIAAIRCyRfc5Ok3dcr4uM5EAEEENiXAIEI1wcCCNgmEFzWXMJ/vW1bPQohgID+AhUFIqPzRsh+Cz7RH4AJEUCgSgJJV1wr6T37VekcDkYAAQQqEiAQ4dpAAAHbBIJLbpbw5o9sq0chBBDQX2BvgUhn+UwaTx+m//BMiAACVRZIuuRKSe81oMrncQICCCCwNwECEa4LBBCwTSC46BoJb/3CtnoUQgAB/QX2DEROi/1VHpjWRiQU0n94JkQAgSoLJF50iWT0HVzl8zgBAQQQIBDhGkAAAUcFgt9fJuHtXzm6BsURQEAvgT0DkVd+u08Sf16s15BMgwACtgkkNr5IMh7lDjLbQCmEgOEC3CFi+AXA+AjYKRBc2ETCObPtLEktBBDQXGDXQOSJnRPkyG9e13xixkMAgZoIJJx1nmQOerImJTgXAQQQ+EeAQISLAQEEbBMILrhAwrlzbatHIQQQ0F+gPBC5I/YbufZ/ffUfmAkRQKBGAgmnnSWZQ5+pUQ1ORgABBMoFCES4FhBAwDaB4LdnSXjH97bVoxACCOgvoAKRQwLbZcSCe0Ryt+k/MBMigECNBOJPPk2yRo6tUQ1ORgABBAhEuAYQQMB2AQIR20kpiID2AioQeX7LI5KxZKb2szIgAgjUXIBApOaGVEAAgf8vwB0iXA0IIGCbAIGIbZQUQsAYga/nPi8nzeDf9hqz4QyKQA0FCERqCMjpCCCwmwCBCBcEAgjYJpDT9TbbalEIAQTMEChd8asZgzIlAgjYIkAgYgsjRRBA4P8ECES4FBBAwDaB3Ie6SMnC+bbVoxACCCCAAAIIILCrAIEI1wMCCNgpQCBipya1EDBcILdPdymZ/43hCoyPAAIIIIAAAk4JEIg4JUtdBMwUIBAxc9+ZGgFHBPIefVB2zp7hSG2KIoAAAggggAACBCJcAwggYKcAgYidmtRCwHCBvMcflp0zphquwPgIIIAAAggg4JQAgYhTstRFwEwBAhEz952pEXBEYMeQR6R46meO1KYoAggggAACCCBAIMI1gAACdgoQiNipSS0EDBfYMeIxKf78v4YrMD4CCCCAAAIIOCVAIOKULHURMFOAQMTMfWdqBBwRyH9qiBR9/J4jtSmKAAIIIIAAAggQiHANIICAnQIEInZqUgsBwwXynx0hRR+8ZbgC4yOAAAIIIICAUwIEIk7JUhcBMwUIRMzcd6ZGwBGB/HFPSdE7rztSm6IIIIAAAggggEDC2Y0l8/FRQCCAAAK2CBCI2MJIEQQQUAIFE56VwjcngYEAAggggAACCDgikHTJVZLe61FHalMUAQTMEyAQMW/PmRgBxwQKXhonha+96Fh9CiOAAAIIIICA2QLJNzaVtE73m43A9AggYJsAgYhtlBRCAAEVhqhQhB8CCCCAAAIIIOCEQMpd90hqy3ZOlKYmAggYKEAgYuCmMzICTgkUffi25D8z3Kny1EUAAQQQQAABwwXSOnSX5JubGa7A+AggYJcAgYhdktRBAAHZOe1zyXuiPxIIIIAAAggggIAjAukP9Jeky69xpDZFEUDAPAECEfP2nIkRcEygZP43ktunu2P1KYwAAggggAACZgtkDBwuiedeaDYC0yOAgG0CBCK2UVIIAQRKly+RnG73AIEAAggggAACCDgikDVqvMSfdIojtSmKAALmCRCImLfnTIyAYwLBdWtlW5umjtWnMAIIIIAAAgiYLZD9/OsSd1Q9sxGYHgEEbBMgELGNkkIIIBDaukW2Nr0KCAQQQAABBBBAwBGB2m/8V2Lq7u9IbYoigIB5AgQi5u05EyPgmEB4Z7FsufoCx+pTGAEEEEAAAQTMFqjz3xkSSE4xG4HpEUDANgECEdsoKYQAAkpgy5XnSbi0FAwEEEAAAQQQQMBegbg4qfv5HHtrUg0BBIwWIBAxevsZHgH7BbbeeoWEtm+zvzAVEUAAAQQQQMBogZi6+0ntNz422oDhEUDAXgECEXs9qYaA8QLbWt0qwfXrjHcAAAEEEEAAAQTsFYg7tr5kj5lkb1GqIYCA0QIEIkZvP8MjYL9ATpfWUrpymf2FqYgAAggggAACRgsknHmuZA5+ymgDhkcAAXsFCETs9aQaAsYL5Pa7X0rmzjLeAQAEEEAAAQQQsFcg6fJrJP2B/vYWpRoCCBgtQCBi9PYzPAL2C+SPHipFH71rf2EqIoAAAggggIDRAim3t5DUezobbcDwCCBgrwCBiL2eVEPAeIHC11+SghfHGu8AAAIIIIAAAgjYK5DW/j5JvqW5vUWphgACRgsQiBi9/QyPgP0Cxf/7RHYMHWB/YSoigAACCCCAgNECGb0HSuLFVxhtwPAIIGCvAIGIvZ5UQ8B4gdIfvpOcBzoZ7wAAAggggAACCNgrkDnsWUk49Ux7i1INAQSMFiAQMXr7GR4B+wXUJ3fVp3f5IYAAAggggAACdgpkT3hd4o6sZ2dJaiGAgOECBCKGXwCMj4DdAuHiItlyzYV2l6UeAggggAACCBguUPvtzyUmu5bhCoyPAAJ2ChCI2KlJLQQQsAS23HCxhPN3oIEAAggggAACCNgmUHfqt7bVohACCCCgBAhEuA4QQMB2ge1tm0nZ2l9sr0tBBBBAAAEEEDBTIPbAg6TWqx+YOTxTI4CAYwIEIo7RUhgBcwVye3eTku/mmgvA5AgggAACCCBgq0D8KWdI1vDnbK1JMQQQQIBAhGsAAQRsF9gxapAUf/qh7XUpiAACCCCAAAJmCiRddb2k9+hj5vBMjQACjgkQiDhGS2EEzBUomDRBCidNMBeAyRFAAAEEEEDAVoHU1h0kpXkrW2tSDAEEECAQ4RpAAAHbBXZO/0LyBvezvS4FEUAAAQQQQMBMgYw+j0tik8vMHJ6pEUDAMQECEcdoKYyAuQJlP66U7R1bmgvA5AgggAACCCBgq0DWMy9K/PEn2lqTYggggACBCNcAAgjYLhAuLJAt1zWxvS4FEUAAAQQQQMBMgdrvfC4xWbXMHJ6pEUDAMQECEcdoKYyA2QJbb7tSQtu2mo3A9AgggAACCCBQY4FAUrLU+fjrGtehAAIIILCnAIEI1wQCCDgikNPjXild8oMjtSmKAAIIIIAAAuYIxB15tGRPeMOcgZkUAQRcEyAQcY2ahRAwS2DHqMFS/OkHZg3NtAgggAACCCBgu0DCOedL5mMjba9LQQQQQIBAhGsAAQQcESh8a7IUPD/akdoURQABBBBAAAFzBJJvul3SOvYwZ2AmRQAB1wQIRFyjZiEEzBIomTNTcvv3NGtopkUAAQQQQAAB2wXSu/eWpKtvtL0uBRFAAAECEa4BBBBwRCD426+yrfVtjtSmKAIIIIAAAgiYI5A9ZpLEHVvfnIGZFAEEXBMgEHGNmoUQMEwgFJLNl51t2NCMiwACCCCAAAJ2C9Sd+q3dJamHAAIIWAIEIlwICCDgmMC2FjdJ8I8NjtWnMAIIIIAAAgjoLaDuDFF3iPBDAAEEnBAgEHFClZoIIGAJ5Pa9X0rmzUIDAQQQQAABBBColoB6d4h6hwg/BBBAwAkBAhEnVKmJAAKWQMGkCVI4aQIaCCCAAAIIIIBAtQR4oWq12DgJAQQiFCAQiRCKwxBAoOoC6u4QdZcIPwQQQAABBBBAoDoCvFC1OmqcgwACkQoQiEQqxXEIIFBlgdDWLbK16VVVPo8TEEAAAQQQQAABJcALVbkOEEDASQECESd1qY0AAlYgooIRfggggAACCCCAQFUEeKFqVbQ4FgEEqiNAIFIdNc5BAIGIBXixasRUHIgAAggggAACuwjwQlUuBwQQcFqAQMRpYeojYLgAL1Y1/AJgfAQQQAABBKopwAtVqwnHaQggELEAgUjEVByIAALVEeDFqtVR4xwEEEAAAQQQyB77qsQdcxwQCCCAgGMCBCKO0VIYAQSUAC9W5TpAAAEEEEAAgaoKBOITpM5ns6t6GscjgAACVRIgEKkSFwcjgEB1BHixanXUOAcBBBBAAAFzBeJPPk2yRo41F4DJEUDAFQECEVeYWQQBswV4sarZ+8/0CCCAAAIIVFUgpVlLSW3TqaqncTwCCCBQJQECkSpxcTACCFRHgBerVkeNcxBAAAEEEDBXIPOxEZJwzgXmAjA5Agi4IkAg4goziyBgtkDp4u8l5/72ZiMwPQIIIIAAAghELFD7nS8kJis74uM5EAEEEKiOAIFIddQ4BwEEqiZQViabrzi3audwNAIIIIAAAggYKRB70CFSa9J7Rs7O0Agg4K4AgYi73qyGgLECOfd3kNLFC42dn8ERQAABBBBAIDKBpEuulPReAyI7mKMQQACBGggQiNQAj1MRQCByAd4jErkVRyKAAAIIIGCyQFrXByX5ultMJmB2BBBwSYBAxCVolkHAdIGShfMl96EupjMwPwIIIIAAAghUIpA99lWJO+Y4nBBAAAHHBQhEHCdmAQQQUALhgnzZcv1/wEAAAQQQQAABBCoUCMQnSJ3PZiOEAAIIuCJAIOIKM4sggIAS4D0iXAcIIIAAAgggsC+B+JNPk6yRY0FCAAEEXBEgEHGFmUUQQEAJFLwwRgrfeBkMBBBAAAEEEEBgrwKpd98rKXe2QQcBBBBwRYBAxBVmFkEAASWwc87Xktf/ATAQQAABBBBAAIG9CmQ9PVHiG5yEDgIIIOCKAIGIK8wsggACSiC0bYtsve0qMBBAAAEEEEAAgX8JBFLTpM6H05FBAAEEXBMgEHGNmoUQQEAJ5HRtI6UrloKBAAIIIIAAAgjsJpBw9vmS+fhIVBBAAAHXBAhEXKNmIQQQUAK8R4TrAAEEEEAAAQT2JpDW/j5JvqU5OAgggIBrAgQirlGzEAIIKIGS77+V3Ac7g4EAAggggAACCOwmkD3+NYk7+hhUEEAAAdcECERco2YhBBCwBEIh2XrnDRLatBEQBBBAAAEEEEDAEog96BCpNek9NBBAAAFXBQhEXOVmMQQQUAI7hg+U4i8+BgMBBBBAAAEEELAEki6/VtIf6IcGAggg4KoAgYir3CyGAAJKoPh/nzlIvCMAACAASURBVMqOoY+CgQACCCCAAAIIWAIqDFGhCD8EEEDATQECETe1WQsBBCyB0JZN1mMzUlaGCAIIIIAAAgggYD0uox6b4YcAAgi4KUAg4qY2ayGAwD8Cub26SsmCeYgggAACCCCAgOEC8cefKFnPvGi4AuMjgEA0BAhEoqHOmgggIIVvTpKCCc8igQACCCCAAAKGC6Tc0VpSW7U3XIHxEUAgGgIEItFQZ00EEJCy1Stke6e7kUAAAQQQQAABwwWyRo2T+JNONVyB8RFAIBoCBCLRUGdNBBCwBLa3ay5la35GAwEEEEAAAQQMFYg97Aip9eJbhk7P2AggEG0BApFo7wDrI2CwQP6YUVL03hSDBRgdAQQQQAABswWSb7hN0jr3NBuB6RFAIGoCBCJRo2dhBBAomf+N5PbpDgQCCCCAAAIIGCqQ+dhISTjnfEOnZ2wEEIi2AIFItHeA9REwWSAUkm0tbpLgxj9MVmB2BBBAAAEEjBSIqV1Har36vgQSEo2cn6ERQCD6AgQi0d8DOkDAaIH8p4dK0X/fNdqA4RFAAAEEEDBRIOmyqyX9wUdMHJ2ZEUDAIwIEIh7ZCNpAwFSBnXO+lrz+D5g6PnMjgAACCCBgrEB6rwGSdMmVxs7P4AggEH0BApHo7wEdIGC0QLikRLa1vElCmzcZ7cDwCCCAAAIImCQQSEq2HpeJya5l0tjMigACHhMgEPHYhtAOAiYK7Bg5SIo/+9DE0ZkZAQQQQAABIwUSz7tQMgYMN3J2hkYAAe8IEIh4Zy/oBAFjBXbOnCZ5A3sbOz+DI4AAAgggYJpAWpcHJfn6W0wbm3kRQMBjAgQiHtsQ2kHARIFwUaH1tZnQ9m0mjs/MCCCAAAIIGCWgviqT/eKbEnvAQUbNzbAIIOA9AQIR7+0JHSFgpMCOYQOk+MtPjJydoRFAAAEEEDBJIPHiKySj90CTRmZWBBDwqACBiEc3hrYQME1g5/QvJG9wP9PGZl4EEEAAAQSME8h4dJgkNr7IuLkZGAEEvCdAIOK9PaEjBIwUCO/Ik22tbpVQznYj52doBBBAAAEETBCIPfwoqfXCFBNGZUYEEPCBAIGIDzaJFhEwRSB/9FAp+uhdU8ZlTgQQQAABBIwTSLmzjaTefa9xczMwAgh4U4BAxJv7QlcIGClQumiB5PTsaOTsDI0AAggggIAJAtnjJ0vc0ceaMCozIoCADwQIRHywSbSIgEkCOd3bSenSRSaNzKwIIIAAAggYIZBw9vmS+fhII2ZlSAQQ8IcAgYg/9okuETBGoOj9NyX/Of7HkjEbzqAIIIAAAsYIpD/QX5Iuv8aYeRkUAQS8L0Ag4v09okMEjBIIbd0s29rcLuH8HUbNzbAIIIAAAgjoLBBTdz+p9cKbEkhJ1XlMZkMAAZ8JEIj4bMNoFwETBHaMGiTFn35owqjMiAACCCCAgBECyTfeLmmdehgxK0MigIB/BAhE/LNXdIqAMQIlC+ZJbq+uxszLoAgggAACCOgukDVqvMSfdIruYzIfAgj4TIBAxGcbRrsImCKQ06W1lK5cZsq4zIkAAggggIC2AvGNTpOsEWO1nY/BEEDAvwIEIv7dOzpHQGuBordfk/zxT2s9I8MhgAACCCBggkDafb0k+ZqbTBiVGRFAwGcCBCI+2zDaRcAUgeBff8p29XLV4iJTRmZOBBBAAAEEtBOIqVNXak2cIoG0dO1mYyAEEPC/AIGI//eQCRDQVmDHiMel+POPtJ2PwRBAAAEEENBdIPnm5pLW4T7dx2Q+BBDwqQCBiE83jrYRMEGgdNECyenZ0YRRmREBBBBAAAEtBbKeeVHijz9Ry9kYCgEE/C9AIOL/PWQCBLQWyH34Pin5do7WMzIcAggggAACOgoknHWeZA56UsfRmAkBBDQRIBDRZCMZAwFdBXZO+1zynuiv63jMhQACCCCAgLYC6Q89KkmXXqXtfAyGAAL+FyAQ8f8eMgEC2gtsv/cOKfvlJ+3nZEAEEEAAAQR0EYg9+FDJnviGBOITdBmJORBAQEMBAhENN5WRENBNoPCtyVLw/GjdxmIeBBBAAAEEtBVIad5KUlt30HY+BkMAAT0ECET02EemQEBrgdC2rbK9XXMJ5WzXek6GQwABBBBAQBeB7Odfl7ij6ukyDnMggICmAgQimm4sYyGgm0D+uKek6J3XdRuLeRBAAAEEENBOIPGCiyWj/xPazcVACCCgnwCBiH57ykQIaClQ9tNq2d7hLi1nYygEEEAAAQR0EsgYMFwSz7tQp5GYBQEENBUgENF0YxkLAR0F8gb1lZ1ffanjaMyEAAIIIICAFgLxjU6TrBFjtZiFIRBAQH8BAhH995gJEdBGoGT+bMnt00ObeRgEAQQQQAAB3QT41K5uO8o8COgtQCCi9/4yHQLaCeQ+2FlKvv9Wu7kYCAEEEEAAAb8LxB1TX7LHTvL7GPSPAAIGCRCIGLTZjIqADgI7p30ueU/012EUZkAAAQQQQEArgbTOPSX5htu0molhEEBAbwECEb33l+kQ0FJge6e7pWz1Ci1nYygEEEAAAQT8KBB78KGSPe5VCSSn+LF9ekYAAUMFCEQM3XjGRsDPAkUfvSP5o4f5eQR6RwABBBBAQCuB1NYdJKV5K61mYhgEENBfgEBE/z1mQgS0EwjvLJbt994pwQ2/aTcbAyGAAAIIIOA3gZisbMkeN1li6tT1W+v0iwAChgsQiBh+ATA+An4VKHzjZSl4YYxf26dvBBBAAAEEtBFIaXqXpLbtos08DIIAAuYIEIiYs9dMioBWAqGtW2R7+zsltH2bVnMxDAIIIIAAAn4SCMQnSPb4yRJ72BF+apteEUAAAUuAQIQLAQEEfCtQMOFZKXyTz/v5dgNpHAEEEEDA9wLJ19wkaff18v0cDIAAAmYKEIiYue9MjYAWAsHffrXuEgmXlGgxD0MggAACCCDgK4G4OMl+7mWJO/pYX7VNswgggEC5AIEI1wICCPhaIP+pIVL08Xu+noHmEUAAAQQQ8KNA8k23S1rHHn5snZ4RQAABS4BAhAsBAQR8LVC29mfJ6dxa1Jdn+CGAAAIIIICAOwKB1FTJfu4ViT3kMHcWZBUEEEDAAQECEQdQKYkAAu4KFEx8TgqnvOLuoqyGAAIIIICAwQIpzVpKaptOBgswOgII6CBAIKLDLjIDAoYLhLZtke2dW0to00bDJRgfAQQQQAAB5wViatW23h0SU3d/5xdjBQQQQMBBAQIRB3EpjQAC7gkUvf2a5I9/2r0FWQkBBBBAAAFDBVLvvldS7mxj6PSMjQACOgkQiOi0m8yCgMkCZWWyvUtrKftplckKzI4AAggggICjArEHHixZ6u6QjExH16E4Aggg4IYAgYgbyqyBAAKuCBR/+YnsGDbAlbVYBAEEEEAAARMFUu/tJim33mHi6MyMAAIaChCIaLipjISAyQK5vbpIyYL5JhMwOwIIIIAAAo4IxB1xlHV3SCAxyZH6FEUAAQTcFiAQcVuc9RBAwFGBkvnfSG6f7o6uQXEEEEAAAQRMFEjr+qAkX3eLiaMzMwIIaCpAIKLpxjIWAiYL5A3uJzunf2EyAbMjgAACCCBgq0B8g5Ml6+kJttakGAIIIBBtAQKRaO8A6yOAgO0CpSuXSU6X1rbXpSACCCCAAAKmCmQOHCEJ515g6vjMjQACmgoQiGi6sYyFgOkCBc+PlsK3JpvOwPwIIIAAAgjUWCDpiuskvWffGtehAAIIIOA1AQIRr+0I/SCAgC0Coe3bJKfbPRL8Y4Mt9SiCAAIIIICAiQIxGVnWozKxhx5u4vjMjAACmgsQiGi+wYyHgMkCRR+/J/lPDTGZgNkRQAABBBCokUBq2y6S0vSuGtXgZAQQQMCrAgQiXt0Z+kIAAVsEcnt1lZIF82ypRREEEEAAAQRMEuBFqibtNrMiYKYAgYiZ+87UCBgjUPL9t5L7YGdj5mVQBBBAAAEE7BLgRap2SVIHAQS8KkAg4tWdoS8EELBNIH/0MCn66B3b6lEIAQQQQAAB3QV4karuO8x8CCCgBAhEuA4QQEB7geDGP6wXrIa2btF+VgZEAAEEEECgpgK8SLWmgpyPAAJ+ESAQ8ctO0ScCCNRIoOid1yV/3FM1qsHJCCCAAAIImCDAi1RN2GVmRAABJUAgwnWAAALGCOR0byelSxcZMy+DIoAAAgggUFWB+IaNJOvJ56t6GscjgAACvhQgEPHlttE0AghUR6BkzkzJ7d+zOqdyDgIIIIAAAkYIZA5+ShLOPNeIWRkSAQQQIBDhGkAAAaME8p8bKUXvv2nUzAyLAAIIIIBAJALJNzaVtE73R3IoxyCAAAJaCBCIaLGNDIEAApEKhPJyJff+9lK29pdIT+E4BBBAAAEEtBeIPfhQ61GZmFq1tZ+VARFAAIFyAQIRrgUEEDBOYOfMaZI3sLdxczMwAggggAACFQmk9+wnSVdcCxACCCBglACBiFHbzbAIIFAukP/0UCn677uAIIAAAgggYLxA4oUXS0a/J4x3AAABBMwTIBAxb8+ZGAEERCS0bavk3N9eguvX4YEAAggggICxAoHkFOtRmbh6xxprwOAIIGCuAIGIuXvP5AgYL7Bz+heSN7if8Q4AIIAAAgiYK5DauqOkNL/bXAAmRwABowUIRIzefoZHAIEdowZJ8acfAoEAAggggIBxAvENG1l3h/BDAAEETBUgEDF155kbAQQsgdDmvySnR3sJ/vk7IggggAACCBglkDn4KUk481yjZmZYBBBAYFcBAhGuBwQQMF6g+MtPZMewAcY7AIAAAgggYI5A8i3NJa39feYMzKQIIIDAXgQIRLgsEEAAARHZMXKQFH/GozNcDAgggAAC+gvEn3iyZA5/TgLxCfoPy4QIIIDAPgQIRLg8EEAAAfXozPZtkvtARyn7dQ0eCCCAAAII6CsQFydZw56T+JNO0XdGJkMAAQQiFCAQiRCKwxBAQH+BnXO+lrz+D+g/KBMigAACCBgrkNquq6Tcdqex8zM4AgggsKsAgQjXAwIIILCLQMHE56RwyiuYIIAAAgggoJ1A4gUXS0b/J7Sbi4EQQACB6goQiFRXjvMQQEBPgVBIch7oJKWLF+o5H1MhgAACCBgpELPfAZI1/DmJPfhQI+dnaAQQQGBvAgQiXBcIIIDAHgKly5dY7xMJl5RggwACCCCAgBYC6b0GSNIlV2oxC0MggAACdgkQiNglSR0EENBKoOjt1yR//NNazcQwCCCAAAJmCiTfcJukde5p5vBMjQACCOxDgECEywMBBBCoQCBvYG/ZOXMaPggggAACCPhWIK5+A+tRmUByim9noHEEEEDAKQECEadkqYsAAr4XCG74TXIe6CihzZt8PwsDIIAAAgiYKZA5/DlJOOUMM4dnagQQQKASAQIRLhEEEEBgHwLFUz+THUMewQgBBBBAAAHfCaR16C7JNzfzXd80jAACCLglQCDiljTrIICAbwUKXhgjhW+87Nv+aRwBBBBAwDyBpKtvlPTuvc0bnIkRQACBKggQiFQBi0MRQMBcgdz+PaVkzkxzAZgcAQQQQMA3AvENG0nmE6MlkJTkm55pFAEEEIiGAIFINNRZEwEEfCcQ/PN3ye3VVYK/r/dd7zSMAAIIIGCOQExmlhWGxB1b35yhmRQBBBCopgCBSDXhOA0BBMwTKJk3W3L79jBvcCZGAAEEEPCNQHqvAZJ0yZW+6ZdGEUAAgWgKEIhEU5+1EUDAdwKFb06SggnP+q5vGkYAAQQQ0F8gpXkrSW3dQf9BmRABBBCwSYBAxCZIyiCAgDkCO4YNkOIvPzFnYCZFAAEEEPC8QGLjJpLx6FDP90mDCCCAgJcECES8tBv0ggACvhAI5eVKbu9uUrZ6hS/6pUkEEEAAAb0FYg87wnpvSOz+B+g9KNMhgAACNgsQiNgMSjkEEDBDoHTpIsnt3VXCxcVmDMyUCCCAAAKeFch84mlJOOMcz/ZHYwgggIBXBQhEvLoz9IUAAp4XKP78I9kx4nHP90mDCCCAAAL6CqTf31eSrrxO3wGZDAEEEHBQgEDEQVxKI4CA/gIFrzwvha9O1H9QJkQAAQQQ8JxAatvOktK0hef6oiEEEEDALwIEIn7ZKfpEAAHPCvCSVc9uDY0hgAAC2gqk3HanpLbrqu18DIYAAgi4IUAg4oYyayCAgNYC6j0iuX26S+nihVrPyXAIIIAAAt4QSGxyqWT0GeSNZugCAQQQ8LEAgYiPN4/WEUDAOwLB39ZKbp8eEvzzd+80RScIIIAAAtoJxB56hNR6YYpITIx2szEQAggg4LYAgYjb4qyHAALaCpR8N9e6U0RCIW1nZDAEEEAAgegK1H77c4nJrhXdJlgdAQQQ0ESAQESTjWQMBBDwhkDxx+/JjqeGeKMZukAAAQQQ0Eoge+IUiTviKK1mYhgEEEAgmgIEItHUZ20EENBSoOCFMVL4xstazsZQCCCAAALREcgYMFwSz7swOouzKgIIIKCpAIGIphvLWAggEF2BvMH9ZOf0L6LbBKsjgAACCGghkNKiraS2aKvFLAyBAAIIeEmAQMRLu0EvCCCgj0AwKLl9e4h6rwg/BBBAAAEEqiuQfO1NktatV3VP5zwEEEAAgX0IEIhweSCAAAIOCYSLiiT3wU5SunKZQytQFgEEEEBAZ4HE8y6SjAHDdB6R2RBAAIGoChCIRJWfxRFAQHeBUF6O5HRrJ8H1v+o+KvMhgAACCNgoEH9CQ8ka/YKNFSmFAAIIILCnAIEI1wQCCCDgsEBoyybZ3rGlhLZtdXglyiOAAAII6CAQe+BBUuvVD3QYhRkQQAABTwsQiHh6e2gOAQR0EQj+sUG233O7hEtKdBmJORBAAAEEHBAIJCZJnU9mOlCZkggggAACewoQiHBNIIAAAi4JlP26xgpF+CGAAAIIIFCRQN3/zRMJxACEAAIIIOCCAIGIC8gsgQACCJQLlP24SrZ3bAEIAggggAAC/xKo/eanElO7DjIIIIAAAi4JEIi4BM0yCCCAQLlA6fLFktOtLSAIIIAAAgj8I5A97lWJq3ccIggggAACLgoQiLiIzVIIIIDAP6HI4u8l5/72gCCAAAIIICBZI8dJ/MmnIoEAAggg4LIAgYjL4CyHAAIIEIpwDSCAAAIIlAsQhnAtIIAAAtETIBCJnj0rI4AAAlLKnSJcBQgggICxAoQhxm49gyOAgEcECEQ8shG0gQAC5goQipi790yOAALmChCGmLv3TI4AAt4RIBDxzl7QCQIIGCxAKGLw5jM6AggYJ0AYYtyWMzACCHhUgEDEoxtDWwggYJ4AoYh5e87ECCBgngBhiHl7zsQIIOBdAQIR7+4NnSGAgIEChCIGbjojI4CAMQKEIcZsNYMigIBPBAhEfLJRtIkAAuYIEIqYs9dMigAC5ggQhpiz10yKAAL+ESAQ8c9e0SkCCBgkULpqueR0bmXQxIyKAAII6CuQ9eTzEt+wkb4DMhkCCCDgUwECEZ9uHG0jgID+AsE/Nsi2FjfpPygTIoAAAhoLZD/3ssQdd4LGEzIaAggg4F8BAhH/7h2dI4CAAQKhTRtlW4ubJVxWasC0jIgAAghoJBAbK9njXpW4I+tpNBSjIIAAAnoJEIjotZ9MgwACGgqEtm2R7Z1biwpH+CGAAAIIeF8gJjNLskZPlNiDD/N+s3SIAAIIGCxAIGLw5jM6Agj4RyCUlyu5D98nZauW+6dpOkUAAQQMFIg96BDJGjFWYvbb38DpGRkBBBDwlwCBiL/2i24RQMBggXBBgeQN7isl878xWIHREUAAAe8KxB17vGQOfkpisrK92ySdIYAAAgj8I0AgwsWAAAII+EggvHOn7BjcV3Z+87WPuqZVBBBAQH+BhFPPlIxHh0ogJVX/YZkQAQQQ0ESAQESTjWQMBBAwSCAYlLxBfWXnzGkGDc2oCCCAgHcFEi/4j2Q8/JhIXLx3m6QzBBBAAIF/CRCIcFEggAACPhXIH/eUFL3zuk+7p20EEEBAD4HkW5pLWvv79BiGKRBAAAHDBAhEDNtwxkUAAb0Eit6bIvljRuk1FNMggAACPhFI69hDkm+63Sfd0iYCCOwp8Msvv0j79u1lxYoVe8U55JBD5JRTTpGmTZvKeeedJwkJCSBWIjBhwgRZsmSJDB48WNLT062jZ8+eLUOGDJFnn31WjjjiCE8ZEoh4ajtoBgEEEKi6gHqfSP7ooRLauqXqJ3MGAggggECVBWJq15G0rg9J4nkXVvlcTkAAAe8IVBaI7NrpPffcIw899JCkpKR4ZwAPdrJ69Wq59957pUGDBnLTTTfJ+vXr5bXXXpPzzz9fevXq5blQiUDEgxcRLSGAAAJVFSj7ebXkjx4mpSuWVvVUjkcAAQQQqIJA/AkNJa3rgxJX77gqnMWhCCDgRYHyQGS//faz7l7Izt79C1HFxcUyd+5c626H3377TUaPHi2XX365F0fxVE/Lly+3rGbMmCFZWVnSsmVLadGihaSlpXmqT9UMgYjntoSGEEAAgeoJhHfkyY7RQ2XnV/+rXgHOQgABBBDYp0Bik0slvetDEkjPQAoBBDQQqCwQKR/xjTfekJ49e1r/YP/II49IYmKiBtMzAoEI1wACCCCgoUDBhGel8M1JGk7GSAgggED0BFKatpDUtp2j1wArI4CA7QKRBiLfffed3HDDDXLXXXfJo48+KklJSVYv5f/9Aw88IPfdV/nLld977z3p0qWLPPPMM9bjJLv+CgsL5YsvvpB3333Xqqt+Z5xxhjRr1kwuvfTSfz1qUlJSIt98841MmTLFekdHTk6OnHPOOXLdddfJLbfc8q9He5566ikZPnz4bmuHw2H55JNPZNiwYXLooYdad8ls27bNeq9KRXfNfP3119KuXTs57LDDZNy4cXL00Udbve6tfvl8O3bskL59+8o777wjkVrZvtkVFOQOEbekWQcBBBBwUaDoo3esR2j4IYAAAgjUXEA9IpN83S01L0QFBBDwlECkgUj5HSIq9OjRo4fExsbaGohs3rzZCgw+/vhj67ES9f4N9VOPnuTn51t3pqg/L39/ydatW2XgwIFWwFB+vOpJvRxWBSMqSBk5cuQ/YUVFgUX5+z5CoZCcddZZ1hpbtmypMBBRf6YCjS+//FJOOOGEiAOR8iBI9UEg4qm/AjSDAAII6CtQ8t1cyR/7pAR/+1XfIZkMAQQQcFAg9rAjJK1Dd0k44xwHV6E0AghES6CyQETdtaHuwlB3UKjHZJ588kk55phj/mnXjjtE1J0e6gss48ePlzvuuMN6cWvt2rWtNTZu3CgPP/ywdefIiBEjrLtFysrKrLBDvaPjyiuvlH79+snhhx9uHa/CE3X3ibrTQ/3Z0KFD/6m15x0c6u4QVUOFMLve6VGRiTr+9ddflwcffNBaK9JARM2g7oqZM2eOdR6BSLSudtZFAAEEDBQI/rVRCsY+KTtnf2Xg9IyMAAIIVF8gsXETSe3QXWL3P6D6RTgTAQQ8LRDpV2auuOIK690h6jGRXX92BCIrV66Utm3byoEHHmiFGQccsPv/z1m0aJG1dpMmTaRTp06yZs0a6ysu8fHxuwUZ5X3t+niK+gTuVVddZf3RnoHIpk2bpGvXrlK/fn3p06ePVU/9KgpEyv979YjMhg0bZOfOnZXeIRIMBmXMmDEyefJkady4sfV4D4GIp/9K0BwCCCCgp0DBi2Ol8PWX9ByOqRBAAAGbBVKat5LU1h1srko5BBDwmkCkgYjqW72XQ929cdBBB/0zhh2BiHrspVu3btadFyqgCAQC+2QqP17ddaHChfLHd3Y9ST3S0qpVKytoKQ879gxEPv30U+nevbu88MILVlhR/ttbIFJ+V8rUqVOtL+6oWipQqewdIirs6dChg9x8881W0KMeOSIQ8drfAvpBAAEEDBEonvqZdbdIKDfHkIkZEwEEEKiaQExmlnVXSNIlV1btRI5GAAFfClT2yExpaan8/PPP1iMoH3zwwb8eQykPRPYc/pBDDpFTTjlFrr/+ern44ov/eSHq3l6quq+Xke4NNZLjlyxZYr13pPxdIunp6bvdIXLmmWdaj+IkJydbjwNlZmbuMxCZN2+eFWyoL+2oR3FUGFNZIKI+WaxeQKuM1Z0v6pGZ8hAnkhfQunVB8VJVt6RZBwEEEPCAQNmPqyR/7CgpXbrIA93QAgIIIOAdgfiGjSStQw+JO7a+d5qiEwQQcFSgskCkfHH1D/8qDJg2bdpuX2kpD0TUYyQqBCn/qcdWvv/+e+v/VF+mUeFDRkaGuBWI7G2u8iClvEf1vhJ1t0bdunV3M97z3Li4OOtlq3l5edZXatQdKZ07d640ECn/Gs0TTzxhfVGnfHbuEHH0kqY4AggggEBlAuHiYutlq8WfvF/Zofw5AgggYIRA0tU3Wi9PDfzfpzSNGJohEUCgwvdl7I2mPFDY9R/o9/XIzN5eiOpWIFJ+h8gFF1wggwYNsr5EU96/+krO/vvvbwU76u4V9ahOVlbWPyPvGYh89dVX0rt3b3n++eflwgsvlO3bt1caiKh1lZMKgR5//HFRd6gQiPAXDgEEEEDAUwJF775hBSP8EEAAAZMFVBCSfHMzkwmYHQFjBSK9Q0QBVTUQUefMnDnT+jKMenxFvRj1k08+sR4bUWGEumtC/dQLR9W7SSp6h8hff/0l999/v9SpU8f6ooy680LV2Nc7RNT7QdT7Qyp6h8iNN95oPQLUq1cv68s26j8TEhKsfnY1UXeG9O/f3/p8r3r8JSkpqdJARH25Rj0uo76KM3bsWDn77LOtugQixv41Y3AEEEDAuwKlP3wn6oWrpSuXebdJOkMAAQQcEIg//kTrxanxp5zhQHVKIoCAHwQiDUS2bNli3fGgXla6a5hR2UtVywMR9diMChRUULFnIFJ+N0e9evX2+pWZ8kdPmjZtaj26snbt2oi/MrNrr3u+e0R9Ulj19OGHH/5z98eugYh69kVnlgAAGKpJREFUr4j6As3s2bOtYOP444+3trSyO0TUu0ZUz5dccokV5KhHbghE/PC3gR4RQAABQwXUIzQFL40VdccIPwQQQMAEAXVHSGqrDjwiY8JmMyMC+xCoLBAJhUKybt066+4Q9XUX9ZJSFTIceuihVtV9BSJ//vmnPPbYY1bgoO6WUHeK7O2RmZKSEhkyZIiMHz/eultD3S1Su3Ztq756oau6Q0N9raX8bovyL76oOzHUC07VXSOHH364dXx+fr7Vn3oJrPqzoUOH/lNrby9jXbx4sbRr105OOOEE6/0g6i6UPb+8o+4e6dix4z9fs6ksEFF9qHq7foGGQIS/hggggAACnhfYOeN/1t0iwT82eL5XGkQAAQSqIxB70CHWXSGJF11andM5BwEENBOoymd31WMj6oss5Y+A7BqI7PlS1a1bt8qyZX/ffXv55ZdbwYR6eeneAhF1zObNm627Pz7++GPrfR4qUAgGg7J8+XKrhgol1F0m5XdbqPoDBw60Qhr1fpAGDRpYgcWKFSskJyfnn6/LqL7Kf3sLRNQaY8aMsQKZAQMGSJs2bWTNmjXSvn17q9a55577r7tWIglElFPz5s13+4Qwj8xo9peHcRBAAAEdBYJ/bZTCl8aK+kQvPwQQQEAnAfUp3ZRWHSR2/wN0GotZEECgBgKVBSIqnGjUqJGol4Sq927st99+u61W0Wd31UHnnHOOXHfddXLLLbdISkqKdV5FgYj6M/UIyxdffCFTpkyxHlNRa1900UXW+0dOP/10iYmJ2W1tdWeJ+uqNeheIOl4FIY0bN5YbbrjB+txv+Zr7CkTUn61fv956jEedr+5CUe8SKQ9Edn3kprxOZYHIZZdd9s/dJrs2TCBSgwuVUxFAAAEE3BUo+vBt626RcEG+uwuzGgIIIGCzQCA1zborJPn6W22uTDkEEEAAAb8LBMLhcNjvQ9A/AggggID9AmU/rrLeLVLy3Vz7i1MRAQQQcEEg4YxzrHeFxB1b34XVWAIBBBBAwG8CBCJ+2zH6RQABBFwWKJg0QQpfnShCfu6yPMshgEBNBFJatJXUFm1rUoJzEUAAAQQ0FyAQ0XyDGQ8BBBCwQ6B0yQ9WKFLyw3d2lKMGAghoKJBbq64UpaRJRs5WScnPi9qE8Q0bSWrLdhLf6PSo9cDCCCCAAAL+ECAQ8cc+0SUCCCDgCYHC11+ygpFwaakn+qEJBBCIvsD2OgfIsjMaiwpEyn8HrftZTp77lcQGy1xtMKV5KysMkdhYV9dlMQQQQAABfwoQiPhz3+gaAQQQiJpA6Yqlf98twrtForYHLIyAVwTK4uJlxnXNpDg59V8tHfjbGjlt1heutBp//ImS0rKdJJx+tivrsQgCCCCAgB4CBCJ67CNTIIAAAq4LFL756t93ixQXub42CyKAgDcEfj32RFl2xvkVNnPE119KgsOPzySee6EkNrlUJC7OGyh0gQACCCBQqUC9evUkOTm50uOcPoBAxGlh6iOAAAIaC5T9uFIK1N0ic2dpPCWjIYBARQKLz24i64+u+Asuv//+u+TlRe99IuwcAggggIA3Bfr27SsZGRlRb45AJOpbQAMIIICA/wWK3n1D1PtFQrk5/h+GCRBAIGKB1SedIT81rPjlpevWrZPCwsKI69l1YMOGDe0qRR0EEEBAK4GlS5d6Yh4CEU9sA00ggAACCNglENzwmxS+NVmKP/3ArpLUQQABjwuoF6nOuvKWvXaZuiNHmnz0hq0TJJ53kSTf3EziTzrF1roUQwABBBAwU4A7RMzcd6ZGAAEEHBMo+XaOFYyULlrg2BoURgAB7wj83OBUWdXorN0aiisttV6oWvfP9bY0Gl+/gRWEJDa5zJZ6FEEAAQQQQEAJEIhwHSCAAAIIOCJQ9MFbVjAS2rTRkfoURQAB7wjk1Nlf/jz0SClKTZfMbVvkkLWrJbGo5o/KxOy3v6Tc1MwKQyQQ8M7AdIIAAgggoIUAgYgW28gQCCCAgDcFQls2WaFI0XtTvNkgXSGAgDcFYmMl5eb/196dPkV15WEc/3XTDcSIK5rEKCoIKCjuiZoYNe4m8yLzZib/37yZ8cXo1LgmLjjiOriNCO7lCu4oGJaG7qnn4G1bZGnAbrr7fm8V1Ujf5ZzPuVVWPXXO7/xqn/35VwsWz8jMNtIqBBBAAIGsFyAQyfohpAMIIIBA5gtELl+wP3b/zbrPnMz8xtJCBBAYV4GCzTvcrJBQ5aJxbQcPRwABBFIlEIlE7MqVK3bz5k3r7Oy0WCxmhYWFVlZWZsuWLbP8/PyPHn3y5El3/mCHtrD96aefrKioKKlmR6NRa2pqsoaGBnv79q27Rm0oLy+3mpoaC4fDH93n+fPnpna0trZaMBi0kpISW7Nmjbuu/6FzDh065HaS2bZtm+Xl5SXVrnSfRCCSbnGehwACCPhYoPPAv6zjn3+3njuD/4fuYx66joCvBfJXrLbPfvmr5a9d72sHOo8AArktoADk8OHD9uLFCwsEAvHgQSGJgpHp06e7ACExZNB3CheePXv2SQKR3t5eO3funF2/ft090wtgvDZ8+eWXtmnTpg/a8Pr1a9eGrq4uF9zo8/79+zZ16lTbvn27FRQUfNC2s2fPuvvrPnPmzMnYQSUQydihoWEIIIBAbgrEIt3WuWe3qcZI75Pm3OwkvUIAgaQFQmUV9tkvf7HCHX9K+hpORAABBLJRQEHE8ePHXZCgmRM//vijCxR0tLS0WG1trduqvKKiwr777rt4FzWDY//+/dbd3W1bt261mTNnjqn7N27csNOnT7tZG+vWrbPS0tIP2tDR0WHV1dW2evXq+HPq6+tNW/auXLnSvK3NT5w4YXfv3rX169fH76ELFPYo9JkxY4YLRDJ1dojaSiAypleJixFAAAEERisQbX3lQpGOvbst1vZmtLfhOgQQyFKBYPFMF4ToJzDA9PAs7RbNRgABBAYVePDggR07dszNCtEsEM0GSTxu3bpldXV1Vlxc7IIPb+ZGc3OzHTlyxLQsZteuXe5ztIdmgRw8eNC0/EVLYxRwJB737t1zwYxmqOzcuTO+BEezQ54+fepCnK+//tpdomBF7a2qqrJvv32/25hCn0ePHn2S8Ga0/Uz2OgKRZKU4DwEEEEAgJQK9jx7EgxGLRlPyDG6KAAKZI6DwwwtCFIpwIIAAAn4R8OqAqE7H999/n3S3VTtEwcMXX3wx5nocCjV+++03t1xnx44dNm3atA/aoaUwBw4cMC2R8WZ+6G8KUTRzJLFOiReIJM5oURBy9OhRmz9//oj6mDTGJz6RQOQTg3I7BBBAAIHRCfTcaLSOPbut8/C/R3cDrkIAgYwX0LIYhSFaJsOBAAII+ElAy10UKrx69eqjJSbDOZw5c8YaGxtt4cKFbqmNCrKqFomWosyaNcstbZk8efJwt3Hfe+HKlClT3AyQ/rU/dI6WuyjYSJz5ob8pTNm8ebN99dVX7l79Z4hoSZDOe/Pmjasromdk+kEgkukjRPsQQAABnwlELv7XOvb+w7pOHvdZz+kuArkroEKprmDqivfr0XO3t/QMAQQQ+Figra3N1QHp6elxS0l0qLCp6m14u8wogFDtjv41N7Rc5fHjxy68ULCiJTfa5UUzN3St/p1YC2Qo/4sXL9qlS5dcfQ+FFgPtJqOCqNeuXXNLY7S0R4f+plBmqBoit2/fdjNZVGNk+fLlWfEaEIhkxTDRSAQQQMB/At1n66xz/x7rqqv1X+fpMQI5IqAtdAu3/2z5K77JkR7RDQQQQGB0AgpE9u3b5wKM2bNn2507d9yNVCdEW+Aq6NDRf4cXLVNRkKJZFxMmTLANGza4c3S0t7ebCps+efLEfafwwivSOlgrBwo7+p870DmD7TKjeid6rvqgGTCaJaKlOGpPNhwEItkwSrQRAQQQ8LFA93/PWueBPdZVe8THCnQdgewRCBQUuhBEP6HKquxpOC1FAAEEUijgFUZVUVPV7ygpKXGzOrztdTW7QktjFIwk1hhREKGCqloi88MPP7gwJfHQrjQKInRe/91pBurOaAMR3UuFWFUHpbW11c1Q8fqgUEc70Fy4cMEVV9XSHi0NOnXqlNsqWP1V/RPtnFNUVJRC5ZHfmkBk5GZcgQACCCAwDgKRS/XWoRkjRw+Nw9N5JAIIDCcQnF5shdv6gpC82SXDnc73CCCAgK8EvGKmCjy0ba5mVfRfrtLU1OSWpmgXmcQdXoaD8kIO7Vqj2Rne7jSfOhAZrB2aqaJCrN4sFW8nG/19zpw5rp+aEeP1a+LEicN1KW3fE4ikjZoHIYAAAgh8CoHI1UvWuX+vdR7e9yluxz0QQGCMAnkl8/pmhGz72YJTP9ytYIy35nIEEEAgZwS8JTNaAqMiqIsXL/6ob5rl4dUZSdzedjgEr7ipdoxRIDJQoVTvHlevXrXz58+7ZTcKZfrXK9F5XsCiMGPLli3DPd6df/36dbecZ+7cudbQ0OCesWjRovh2vPX19a4Y7GB9H/YhKTqBQCRFsNwWAQQQQCC1ApHGq9Z5YK8LRzgQQCD9AuHqGivYussFIdpKlwMBBBBAYHCBxFogWjqi5S39D2/LW4UniYGIZlyoGKtmWAx0aGbJ6dOn3Ra6wwUio91lZrCeqSisdpZRkdZNmza5gOXYsWP24MGDeECia73teLVDTTIhS7reJQKRdEnzHAQQQACBlAj03L1tXccOu5/e5kcpeQY3RQCB9wIFP2y2gi07rGDdBlgQQAABBJIU8LakbWlp+WA728TLvRkiOtfb3tbbFUbFUgfbJld1PRR0qL6It4PNYM3ylu6orofCE4UoiYcX3Gi5y/r16620tHTIHh4/ftwePnzonqs6IToUkKjQa2Ko4wUiOsfbuSZJupSeRiCSUl5ujgACCCCQLoFYV2c8GOmuP5eux/IcBHwhECiaZIVbdrofCqX6YsjpJAIIpEDAW0oyadKkAXdiUWFSLS2ZPHmyCz9UcFUzLTTjQoe3JCWxaSpeqgDCW4qjbXuHOrz6HiqQWlNT47bRTTzu3btntbW17tnD1THxQg4trdm4cWP8NswQScHLwy0RQAABBBBIViBy+YJ1vps1EnvbnuxlnIcAAv0EQvNKrUBByOadFpwxEx8EEEAAgTEIJO4Io5kS2jXGKzCqXWa07EVLYxRSLFmyxD0pcWZJ/213FYYcPXrUbcmrgqrbt28fsn6I13TVHNGztLxl7dq1VlZW5r7S7BWFIWpnVVVVvP7HQF322qUdZzTjQ8/3jsFqiCjwUQ2R4UKbMRCP+FJmiIyYjAsQQAABBLJFIPr0STwY6bl1PVuaTTsRGHeB/JXfWsHmHW5GiAWD494eGoAAAgjkioCWrGgGhUIHLVtRAdRoNOq229W/vdkWicVOtZTm999/d8GHzvF2p9Fsj1gsZppxorocmlniHYlFXPvXLFGYUVdX53Z+0fXerjTe/VRwVfVAvC2BB7JXgKOlOtpiV1vtJh7aIlizVhSWqD86NNNlypQpLjwZ6r7pHmcCkXSL8zwEEEAAgXER6PrPUes6ccS662ot1t09Lm3goQhkskBw0mQr2LDFCjZusfDSD6dQZ3K7aRsCCCCQbQIKDLQ05v79+6bfFXIozNDOM5qtERwgiFZYoV1aVCtE1+hQsFBeXu6WvvTfwneoQETXKoRRMVbN5nj79u2w90s0VvHXgwcPuhBHy2oG2kZXz1fooloiOjQjRsFMUVFRRg0XgUhGDQeNQQABBBBItUBvy2MXinTV1VrkyoVUP477I5DxAuHFS/uCkA1bLDjt/ZTnjG84DUQAAQQQGFLAK5Cq5TcD7WoDnxmBCG8BAggggIBvBSLXrsTDkd6H933rQMf9JxCY8LmbCaIQRMtjOBBAAAEEcktAM0AaGxtNdTu0Y422xeX4WIBAhLcCAQQQQACBaNTNGOmuO+4+Yx1/YIJATgqEFlZb4btlMcEZfdsjciCAAAII5J6AapQcOXLEKisrmR0yxPASiOTeu0+PEEAAAQTGIBB9/rQvHDlbZ93nTo3hTlyKQGYI5M2Za/mr11r+qjWW/826zGgUrUAAAQQQQCADBAhEMmAQaAICCCCAQGYK9D564EKR7vOnCUcyc4ho1SACofllLgQJKwRZ8Q1OCCCAAAIIIDCAAIEIrwUCCCCAAAJJCBCOJIHEKeMqECqvtPxVa/uCkJrl49oWHo4AAggggEA2CBCIZMMo0UYEEEAAgYwSIBzJqOHwdWPCixb3zQJRCFK1xNcWdB4BBBBAAIGRChCIjFSM8xFAAAEEEEgQcOHIhfMWuVxvkUv1Fm19iQ8CKRMIfD7R8pevsvCyvp/QvNKUPYsbI4AAAgggkOsCBCK5PsL0DwEEEEAgbQKxrk4Xiigc6b5Ubz03GtP2bB6UuwJ5JfMsXwHI8lXuM1A0KXc7S88QQAABBBBIowCBSBqxeRQCCCCAgL8Eeu7ejs8c6b5cb7G2N/4CoLejFtDsj/hMkOqaUd+HCxFAAAEEEEBgcAECEd4OBBBAAAEE0iAQe9tuCkUiVy5aT1ODRZoazHp60vBkHpHpAprxEa5eaqGKhRauWGih8kUWnF6c6c2mfQgggAACCGS9AIFI1g8hHUAAAQQQyEaB6JvX1tNwxQUjXkCi0IQj9wXyZs228OKlFq6uceGHghAOBBBAAAEEEEi/AIFI+s15IgIIIIAAAgMKRBqv9oUkDZct0vA/i758jlSWCwQKCi1UqdCjysLVSyxcVcPsjywfU5qPAAIIIJA7AgQiuTOW9AQBBBBAIMcEepsfudkjPTebLHLzuvuMtbflWC9zqDt5eRaurLJQxSIXgoQrqixv7vwc6iBdQQABBBBAILcECERyazzpDQIIIIBAjgv0Nj+2nltN1vMuINEnW/2mf9AD4XzLK11gofJKF3y4WSBlFelvCE9EAAEEEEAAgVELEIiMmo4LEUAAAQQQyAyB6POnLiCJ3GyyaMtj63U/zRZ92pIZDczyVqjmR6h0geXNX2Ah/ej32SVZ3iuajwACCCCAAAIEIrwDCCCAAAII5KpANPouHHn8Lihpdv/2QpPoyxe52vMR9yuQX2DBGTMtWDzTQvPL3gcgpQtMdUA4EEAAAQQQQCD3BAhEcm9M6RECCCCAAAJJCcQiEdPskujzZ/HP3gH+bb29Sd0vU08KTPjchR15xTPjoUfi7y4ImTQ5U5tPuxBAAAEEEEAgRQIEIimC5bYIIIAAAgjkikD01cu+wKT1lSvqGm1rs1j7m77f29ss1vbuU7+3v3n3/QiLvwYCFgiFzEJhs1DIAt5nuO9v3nd9nyELTJhowaIiC0ycZIGiovjvH/zt3Xea/cGBAAIIIIAAAgj0FyAQ4Z1AAAEEEEAAAQQQQAABBBBAAAHfCRCI+G7I6TACCCCAAAIIIIAAAggggAACCBCI8A4ggAACCCCAAAIIIIAAAggggIDvBAhEfDfkdBgBBBBAAAEEEEAAAQQQQAABBAhEeAcQQAABBBBAAAEEEEAAAQQQQMB3AgQivhtyOowAAggggAACCCCAAAIIIIAAAgQivAMIIIAAAggggAACCCCAAAIIIOA7AQIR3w05HUYAAQQQQAABBBBAAAEEEEAAAQIR3gEEEEAAAQQQQAABBBBAAAEEEPCdAIGI74acDiOAAAIIIIAAAggggAACCCCAAIEI7wACCCCAAAIIIIAAAggggAACCPhOgEDEd0NOhxFAAAEEEEAAAQQQQAABBBBAgECEdwABBBBAAAEEEEAAAQQQQAABBHwnQCDiuyGnwwgggAACCCCAAAIIIIAAAgggQCDCO4AAAggggAACCCCAAAIIIIAAAr4TIBDx3ZDTYQQQQAABBBBAAAEEEEAAAQQQIBDhHUAAAQQQQAABBBBAAAEEEEAAAd8JEIj4bsjpMAIIIIAAAggggAACCCCAAAIIEIjwDiCAAAIIIIAAAggggAACCCCAgO8ECER8N+R0GAEEEEAAAQQQQAABBBBAAAEECER4BxBAAAEEEEAAAQQQQAABBBBAwHcCBCK+G3I6jAACCCCAAAIIIIAAAggggAACBCK8AwgggAACCCCAAAIIIIAAAggg4DsBAhHfDTkdRgABBBBAAAEEEEAAAQQQQAABAhHeAQQQQAABBBBAAAEEEEAAAQQQ8J0AgYjvhpwOI4AAAggggAACCCCAAAIIIIAAgQjvAAIIIIAAAggggAACCCCAAAII+E6AQMR3Q06HEUAAAQQQQAABBBBAAAEEEECAQIR3AAEEEEAAAQQQQAABBBBAAAEEfCdAIOK7IafDCCCAAAIIIIAAAggggAACCCBAIMI7gAACCCCAAAIIIIAAAggggAACvhMgEPHdkNNhBBBAAAEEEEAAAQQQQAABBBAgEOEdQAABBBBAAAEEEEAAAQQQQAAB3wkQiPhuyOkwAggggAACCCCAAAIIIIAAAgj8H4InfzabOoX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1" name="AutoShape 5" descr="data:image/png;base64,iVBORw0KGgoAAAANSUhEUgAABEQAAAKmCAYAAABE2UuQAAAAAXNSR0IArs4c6QAAIABJREFUeF7snQeUFUX2xr/JASaQc44SlLAYEAUEjLtG1lVMa0bEnJW/ooI5J1AMi9ld0xoxg2IWUZEchjDAkNMAMwPz3v/c0p5986bzS/1ef3XOnF153VV1f1VdVf31rVtpwWAwCCYSIAESIAESIAESIAESIAESIAESIAES8BGBNAoiPmptmkoCJEACJEACJEACJEACJEACJEACJKAIUBBhRyABEiABEiABEiABEiABEiABEiABEvAdAQoivmtyGkwCJEACJEACJEACJEACJEACJEACJEBBhH2ABEiABEiABEiABEiABEiABEiABEjAdwQoiPiuyWkwCZAACZAACZAACZAACZAACZAACZAABRH2ARIgARIgARIgARIgARIgARIgARIgAd8RoCDiuyanwSRAAiRAAiRAAiRAAiRAAiRAAiRAAhRE2AdIgARIgARIgARIgARIgARIgARIgAR8R4CCiO+anAaTAAmQAAmQAAmQAAmQAAmQAAmQAAlQEGEfIAESIAESIAESIAESIAESIAESIAES8B0BCiK+a3IaTAIkQAIkQAIkQAIkQAIkQAIkQAIkQEGEfYAESIAESIAESIAESIAESIAESIAESMB3BCiI+K7JaTAJkAAJkAAJkAAJkAAJkAAJkAAJkAAFEfYBEiABEiABEiABEiABEiABEiABEiAB3xGgIOK7JqfBJEACJEACJEACJEACJEACJEACJEACFETYB0iABEiABEiABEiABEiABEiABEiABHxHgIKI75qcBpMACZAACZAACZAACZAACZAACZAACVAQYR8gARIgARIgARIgARIgARIgARIgARLwHQEKIr5rchpMAiRAAiRAAiRAAiRAAiRAAiRAAiRAQYR9gARIgARIgARIgARIgARIgARIgARIwHcEKIj4rslpMAmQAAmQAAmQAAmQAAmQAAmQAAmQAAUR9gESIAESIAESIAESIAESIAESIAESIAHfEaAg4rsmp8EkQAIkQAIkQAIkQAIkQAIkQAIkQAIURNgHSIAESIAESIAESIAESIAESIAESIAEfEeAgojvmpwGkwAJkAAJkAAJkAAJkAAJkAAJkAAJUBBhHyABEiABEiABEiABEiABEiABEiABEvAdAQoivmtyGkwCJEACJEACJEACJEACJEACJEACJEBBhH2ABEiABEiABEiABEiABEiABEiABEjAdwQoiPiuyWkwCZAACZAACZAACZAACZAACZAACZAABRH2ARIgARIgARIgARIgARIgARIgARIgAd8RoCDiuyanwSRAAiRAAiRAAiRAAiRAAiRAAiRAAhRE2AdIgARIgARIgARIgARIgARIgARIgAR8R8CTgshVU1biuU82uGqMjPQ0tGyUhZysdHRukYP9u9XHcQc1QPumOUhLc5UlbyIBEiABEiABEiABEiABEiABEiABEkgxAikniBi1z8E9CvDQhW3RqUVuijUhzSEBEiABEiABEiABEiABEiABEiABEnBKwDeCiIApzM/ApLHtcWT/YnqLOO0pvJ4ESIAESIAESIAESIAESIAESIAEUoiArwQRabe8nHQ8e3lHHNG/KIWakaaQAAmQAAmQAAmQAAmQAAmQAAmQAAk4IeA7QUTgdGiWg7du7oq2TbKdsOK1JEACJEACJEACJEACJEACJEACJEACKULAl4KItN0lxzbD+NNac+tMinRkmkECJEACJEACJEACJEACJEACJEACTggknSDy+k1dcNh+hbo27qoMYGv5Xnzx23bc/soarN+6x5CFBFd96/+6oHVjeok46TC8lgRIgARIgARIgARIgARIgARIgARSgUBKCSKhDbJtZzVGP1aCj2Zt020nOZ731es7Y1gffXElFRqXNpAACZAACZAACZAACZAACZAACZAACegTSFlBRMxdvakKJ9+xBPNX7da1fuJZrXHRMc1M+0blniB+WFSO/367Bd/OL1d5bt9VXXOPBGlt2TAbfTrm4/B+RRjRrwjF9TJc97dAEJizfJcq79PZ27C0rBK7KwMqPymrXdMcDNynPo4/qAEO6F4fWRlprsvywo17qoP46vcdePy9dZi1eKdiKzZ1aZWL04Y2xshBDdCkKCuiqm7dWY03Zm7Gf2ZuxoJVu2vaT04d6t4mD8P7FOKkQQ3RvmlO0m6h8oONazfvwcvTN6pnI/S5aFKUiX3a5OFvBzTA0QOK0aJhZP0los6WZDf7mak29kz9dAN+WrwTwkKSjD/tm+fgkJ4FURtn5fn85OdteOubzfi1ZFdNWVKe9NcuLXOTov8Ks+8XlOPtb7fgq7k7sLysEvJvkuQ57NA8FycObKBs4XMYn8EgGASWr69Uc9ynv2yvNcdpa4ah+xbi5EMbonf7fKQn95IhIqjCallZBSZ/sB4f/Li15jmUvipzx1nDm6Bn27ykXQfIWnH6nO149/ut+HreDqzZtAfVsqgMGWdkXRXpOtWsEWQcfe6TDXjz681Ysb5KlS9jw8E9CnDekU1xYPf6vu6DeuziORdF9ADxZhJIYQIpLYhIu9360mo8/N8y3SY8e0QT3H9+W93fZIB6/tONuPPfa7B5x17bXUAWIJce2xyXH98MOVnptu+Tifr7heW4+umVmLdSX8AJz6xpcRbuPbctjtm/2HSCefLD9bjhuVW262L3whF9i/DclR2Rn1PXzs9/3Y6RExfXySr0noWlFRj9aIl6QTBK8nIy7tRWuOCoJo54Sn7lu6tx35tlmPTeuppFu5ltMmE/dGFbyHYqJ0m2ap39wDJ8MlvfG8lJXtq1ZlvDQvOLh40btu3BX8cvwuLVFW5MMb3Hjp1lW/bglhdL8ebXW2oWd0aZiufXiQc3wK2nt0bzBtbCyFVTVqrFW3gSQe698V0txTijfi75GdlmdI/dMuXl/e93LIZ4wYWnO89ugwuPamrZTrFkaln4nxfE4rnRyjbjIO8H7/+wFdc8s9J0W6WWl91xVs9up8+nVf816q92mRtdZzYXyj2VewJ4/rONuPs/a23Nh2LHoJ71cd959sfT31fsxgm3LcImB/NtqD1SZstGWeqF9oSBDXHUX4pQP8/9xwkzpolqh9A6aWsGmdvN5tDQe9o0ycaEM9tYrhki6U+RtqNR2Y0KMlUw/F7t8upcYjRHhd4jz+ItL65W/VgTCfTKOrJ/ER64oF1E84fV8yTlSvs9+HYZJryyuk41zGw1Gmfuf7MMT01bX/MBzawNZV3190MaqrWVnXnSbKzW5jkZI576cIOyRxNJ9eqwX4d8TL6kA7q1tl5nxWuuTJW5yGw9Eskzra1NCvMzlee9fJQKTzLWvjWuC/p3qWerKPn4OeruJfhmfnmd6487qAEmj+2AnCwfq7e2KPKiaBJIeUHETAwwmrREZb9x6ipM/XSja9YyqT55aQcU2FiQyURy28tr8NSH6y1f+PQqdOrgRrjrnDaGZXlREJk5dwcueKSklreNGWz54vjYmHa2eEo+S9dW4ryHltleKGpli6B199ltlHdKms2x2Gxgd9uB7AgF8bIxkYLIdwvKVT8p3VjlCKUsKKdc1gFD9jXfEpdsgojVws2OIBJrpnYbysoWu/noXWfEQcb2m18sxb8+MX8pcjPOht8ze+kunHX/Usd9V/Ix6r+JeBF3O86IHfLidfOoVrjg6KaW3ozRfpEWD8CbTmmJf45oYlm2076WiHYIrWMk/VjykfXJw6Pbqy/30U7RbketfpEIIg3rZ+DM+5fh5yU7bZkrseVevq6zrvgSmoFRP7AjiJhxciKIuB3PxQ55Rh68oJ3yhDNb71gJIgO61sPYJ1bg3e/rvijrAZdyn7q0g/KqNkuRCCJW80voHGF1ra1OY3BRPOeiWAsi4q393g9b1QdAPVHxxn+0xNUntbCFSzzCT5iwWH24DE//urIjjj2wga18eBEJRIsABZEwDxFR7Se8uhoPvqXvVeIE/Ji/ykk2rZBpsq1FlPRbXihVLpyRpNFHN8WtZ7TWXfh5TRAR191LJ6+w9SUjlIldkUm2SJ11/zIsWePOo0EW8Xf8sw3OObyJLVEkFoKBlSASTxtjYZ/WrmZ2Tv9tO85/uMT1F2M7i65kE0Renr4Jl01eYSicWgki8WBqdxyL9yJ0x+5qXP/sKrwyY5PdKta5zq4w+1vJLpxy1xKIJ47bJF9uJc7Vvh3ya7KI94v47KU7cdo9SyOyQypvNj9pxsXiRVq8Rsb8tSn+71TzedhpG8W7HULrZxUfza4tsn3mles6oWWj6AaWj0U7ik1uBZFHx7THna+tUVuRnSS95y/8freCiHwEG/P4crz1jb6AYEcQkbXqhz9txfmPlDheS4XaIc+IbB8//8imhusds7H62Ss64t9fbsI0g3h9Rszl49Ozl3fEEf2NRZFIBBEnc2WqzEXxEETksIrjblsE8fAOT7KdX4REWXtZpfveWIs7XltT5zIeeGFFjr/HikBKCyIyYYx/qRSPvrNOl5+eim/mju60EWRC/e/NXVU8DL0k9ZsybT1umlrqyjMkfFJ7eHQ7jBrSqE5RXhJEOjTLgbisr1hf6RSnul5cPK84vrnhxC179c+4d6naPxtJksn63zd0VvterVIsBAMzoSDeNsbCPo2pkZ0rN1Qp9/mSde76iZa/fOl7c1wXdG6p/wwmkyBih4mZIGLnfqu+Lr9bMbWTh1wTz0WomXu63fpq111xQnOMO6WV4Ri0ZlMVTr17qeMXML169OtcD6/d0Fm9DEqK54u4CMonTljsysMl3BZ56RJuN5zc0pBbrF6knYzldvtCPNshtE5WL9J2669dJ/EcXrimU03/cnq/3vWxakc3goi48XdukYNfljkTQzS7ZP4XPkZx4dwKIrLl4LyHSwzXfXYEEVnjnHznkojEEM1O+Qj0yEXt8I9D664frcbqg/apjx8W7nS1hpX1oGyDattEX5RzK4jYmesS5SESy7koHoKI2XuV3W0zZl7Vpx/WGA+c39b0Q3I0xinmQQLhBFJaELEaFGV/s3gBaGlvdRBXTlmJFz+vu1VGFlXXjWyBUUMbo3HhH4tTWdBLvI//e75Uxf/QS2auX2YLB5mgzj+qKS46pqkK2iphsWSBKjFN9PbvSdmyN/M/N3WpqZ9WHy8JIqGMwm2s2hvEjDnbcdvLqw3jqJgtFKwmmgO61VdfQnp3yEdmehrWbK7C4++uw5RpG3Qn80N7/bEYstr2FAvBwEgoSISNsbBP6wd6dorX1BVProB84dFLsr9UXqw0kcPquTCbYJNFEJGxafxLq/HEe/rirsbJSBCJJ1O702w8BREzoVvGlAlntVZBFeVZF08SCbg4bmqprndSUb0MvDmuK/p2+p/nRugcMu75UrX9US/1aJuntpAM7l2o9kdblSV5PDK6HaQPS4rXi7i0jWxVEw56Sb4AXnViC5w6pJGab6R/LSr9Y36Sk9303KmtvgibzYdG/VqCnq/dXKWCvD70dpnhFsxzj2iCe85pa8vjz07/jVc7hNflmY824PrnVunyFdFJxsZrR7ZQY6Ps+Ny4fQ/kHvFADQ0GH5qvHe8dO0y0a7wkiITXWwSOW09vpdYAwkvmjnteX6vWVEZxRcxEZjeCyLote5T3mFncFytBxCoPiXt0+xmtceRfitSYJs/JT4vLMeGVNYZrVTOPGLtjdej4lp35xxpr0vvrMeXD9YZxRS44qikmnNla9wXYjSDiZq60a5+T58BoTo7lXBQPQUTskrgfJ01YrGJLhSc722ZkO+mJExbViYPG0z/d9DDeEy0CKSuIbNi2F2MeL8Fnv2zXZSUBT98Y10Wd2KKlVRuqlCvY8rCv0lYuhRJsUu7Tc482GhysxJdHR7dTgeHC93XKAHTFUyvxqoHb9+MXt4fEFAlNRoKI1aQreZhNFG6Cqmr1MlscW7kEX3KsbEVqXYeNxJk44fbFWLq2riuf0XYbMy8daXcJGvvX/YtNnzejfmO1j9hNQM5E2GgmiJj1AQ2aUzuNJkvJz2jxbrb1zOwFNlkEEbtfA40W7/FkGq3JyazfWT1boXUwG2vNXgLMtr0YiWxmnOWI9ycu7qAbt0HiAJx69xLdQLl9O9XD6zd1RoP65vEe3I7Veu1ltk9cTnR6/upO6NQip86t4v0nYpB8JNB7wQz3eAnNwI0gEnq/2YuGnXHKSb+NZNxw26/Nxn6ZT43WDGKX2danaHvQRNqObtYrdkR7o7nDqs8afWgSrk4FEbtbsq3WZnJQgBwYoJfMxhlZP0pgWSPB9oSBDfDExe3rBLC3IxiYrbHMtvaYeVK7EUQinSv1mLp9ZsPziudcpGeHm2dLLx8R8sUT+8vf63pi25mvjPqv2bPmZHzmtSTghkDKCCIy0WzduRcbt+3Fxz9vw6PvrjM9QcDowZMHvaSsUrk7/7xkF35cVI5mDbIw5bKOhm6TEuDs3IeW6e6hNFq4G71ESyPKtpcHL2xnGAjOTIDRi84cySDodpFtpVRbbX0xc9eW6OSyFUm+goQm8eyR2CThyWrrkiwS5GuoHFUXnk4Z3Eh9oTWLA2O0ALR6aXMqFEjdEmFjPAURM3dMq8ly4/a9+PvExbpf3oyEyUhebKQ93LSh00WejEnnPLjMUNwN7bN6gki8mbqZiGK5CDUbL0O9L/TqYPS8tW+Wo8YgObUjNBntixZR7j83dsFfDCLwm7WRnnivV1e3Y3V4Xmb5yIva6+O6KG9Eo2QmTorILC9ccsJFeIr0RdpsHrZ7gpPdvhvJuOH25crM01NiXsnpUmaBMcVz55yHlulusRg5qCEevUhehG1GEjcBFWk7ulmvWAkiVltfzLYimX21diqIiFfIyAmLLeNimQkicqztP+5cDOEcnkSs/PeNndHKJC6MzCcXPlKiu14VcUxOCtm/2/8+FEoZVoKI1dYXKyHISMiP91xp1K3dPrPh+cVzLtKzxc2zZcTEKC+r+cpMTDH62Gl3XOZ1JBAJgaQTRCIxVrtXJjijeBtu8zeaGM8c1lhF8Q5fqLzz3Rb884FldYqTwUQmtEN6Gseu2FkRUC9IIhrIF7ee7fJU4L3urXPRqDCrzqImkkHQ7SLb7EXRTtAkpy8I4hJqdByYHVHDqD2krnL8qohiRilegkiibIynILKlfC9GTlyivmiGJzuumEYvpEP3K8TzV3VCvdzaR0RH8mIj9YuHIGLmJh/OSG9hGW+mbsfQ8PuitQiVIKoXP768TrWMRI3QC82Eawl4GnpKgtm+6L8dUKxOVTA7il2E/EsmLUeH5rno3zkffTrWU0dTiuhSXC/TcruH27E6HIyZl4vdBavZdlUjFpG+SMucccVTK9SxquHJzldLJ/02knHDTb82e4mwEoo1u8y2zVl9NHDCJtJ2dLNeMWNq19Pzq7k7cPIdS3S3AVx2XHPcclqrOhicCCJW29BCMzcTRMy8t6wEXq0MM28qvWfcShARNsLILDn9kGc2vxoJnJHOlUb1d/PM6uUVr7nIyA43z5ZRXmbtafS8SF5G44OVkOJkDOK1JOCGgC8FEbunlVgBlUli1pKdeHraBkz7aavuHkkjV13ZB6zntmjnBdyqXuG/RzIIul1km70o2hEoxAbZ7iR7bfVcr8Pjv8ie2r+OX6S7XSb8Wj1+C1btxnG3LYZMfKHJziBtZKvVC7zTl+lE2RhPQUQ8s2Tb0+Yde2u1gyxqJd7I4N7mQW5nzNmBkRMX1+kz8sXs7Zu71nHzj+TFxmzBJr8ZxYFx8tXLaWBLPUEk3kydjk+xXISavSTLPPDM5R0hX0WNkpnXQfiiz2gMkbwldtFFxzSLFhrdfNyO1XbnC7sB8yQ/4X7tsytV/IrwZPQsRvoibSZI6XlORtIYkYwbbl6uzNhYzTOhdprNqXrbbd0wirQd3axXzJjaET7FTrPTM4zGCieCiNWpJ6GsjQQRs+fKrp1SjtlYoSceml1vd1wwy0M8W/57S9c68e/iPVemylxkZIebZ8soL7MPdGYCtFEdoi1auxm7eI+/CfhOEJFgY1Ov6ggZgJ0kmYg2l+/Fr8t24bNftqkvw0vWVFpG1tYTRMwW2dHe6yw2RjIIul1km73sWx0NqrXL0rWVOP62RVi9qapOU4VvRzF66TN7MQ3N1GxBZbVQlC+7ItyEJys7nQoiibIxnoKIEUurPdUae6dfHyJ5sZEynbah2T3hX73ki+6N/1pV56WyXdMcpKdB9wQevT4Xb6ZOxlWza928OIbnJ950Z96/FF/8WjeWlNWWNi0voz4S/pJtJMbZHYMi5eZ2rA4t12yRa/TSYlRvI687I3EzkhdpmZ/ly7lsfQwP9BdPj1A7W3Pc9GujL8t2hWKtjcw8niS45V1nt4m0Gxp+AZaMreZEt+uVSOcoKdes7xu1q11BRNYw4n0yf1XtbS59OuZjydpKlO+ursXdaL4z8/azI/CGFmLkTdmkSE5H7ILuIWtks7HFTp/XypW4JxI/IjwZ2WtXEInWXGnU+d08s4mci4zsiORdQC9PI28low+JZv3IibAb8SDFDEhAh4CvBBFxLX368o66weD0eocMsl/9vgNTP90AWewaRWk361l6X6bMvmTZ9Z5w0psjGQTdLrLNXhTDXc3dTELhnKxiljjhFX6t1dddI75mJwxJGU5fphNlY6SLTSd2xupEJOGt1+9idVqE2Uuw3UWefM2Vl3kRULUkL0APXdgW73y3FZ/M3lanW+u9cMSbaSTPWui90ViEWsUWiKSu4duwjAQAu19QI6mL3Ot2rA4t12xucirWz1q8EydMWFznZU/K0/PacyOIiM0LS3fjhc834aXPN+p6aUbLIzSUUyRCqpt+bfTyalco1upu1r5OX6iN+qubdgzNy816xYyp0bZlvfobtauR94UdQcTo1BOJu3HrGa3ViWqbwjwijdrVTNCyK/BqdjsRLM3GFqPtqHp8jdrWaIyM91zpZi1ql3s85yIjO9w8W2bzklmgZ71tM0Zjg1ng+0jnRd5PAnYJ+EIQkSMCRX08a3hj0z3cGjT5wiT7kO/+z9o6rvt2wWrX6Q2WbhZETsuNdIGh3e92ke3kJdjINidlG03ukXAza8PQfI2+ehhtmdDudcooUTbGUxAxWvhHox31xAKvCiJbd/4RxV0i5ocmOQXgnnPbYsxjy20LIvFmGo22kjyiMU6avUBEWs/wL6PRXmw6rZ+T8TKWC38tb6cvxrE4rlVibD1/VUe0NAky6ZSzXB9vQSSS8kLti0YfseLltN3D83PzHEVjrJB6OC3bjiCiF69D81qS2G8n3LbItiASKdtQ1k7WH9HqN07KlLraEUSiOVfGclyM51xkZIfT/m31rJvF+tPbAmMUpPzQXgV44ZpO6ohoJhJIFIGUE0RE/JDTRxoWZGL/rvUwol8R9u9a33b0dKsjX502FAWRusSshAI3Ykwsv4KbfQEwcrO18+XO6eIgUTbGUxCJpUCRLIJI48IstTCX7TKhSetTHZvn4OwHltkWROLN1OkYGctFaCxesrX6UhAxb2mnL2/RbCuJCzP2r80gASLl63O0UyQChZuX90jKoyDSBPef39ZWF3D6wmgliBidEKZ5Wy0rq6Qg8mfL6K0LrQSRaM+VqTIXxUsQkXK+mV+OkyYsrrNVMfyACLPTHO1spbP1APMiEoiAQNIJInZfpt0wMYvCHp6fLLj+0rkejtm/GMP6FOHRd8p0o9tTEHEviJjt/w933zbaY+2mH4TfYyaIGO3ptRMc16kgkigb4ymIGHnbRKMdk0UQEVH2xAmLIe6ooUk7qnp3VcCRIBJvptFoK8nDzYtjeNlmcYgirScFEe8KIlIzOZ3n6hNb4ORDG9ryDHXSHyIRKNz060jKoyBiXxCZ9P463DS1tE5XMPrAYSWI6AVSDT2C20gENCrPqcho1qedrD+i5SFiFM9K6ulGEIn2XBlLQSSec1E8BRG7x+ganUoTzROunIzhvJYEwglQEAkhYnbsmlzWo20eZD/qkX8pRuvG2SqwoZasJsZQ8NHcp22nSzv96hGNBZTZZGvn1BerF6LwfcFOJnc7zOxeY3SyhJ19tU7r7PR6uzZYXRdPQSSSvmplh97vsfSecHPKzFvjuuCO19ZAFtKhSVz/X7uhM2ShbLY4dRJDxI4Xkxum0brHzYtjeNnRyMOuPWZb2mIp5Gv1i8ZLixMR2opLNGOIWJVl9vsR/YsweWwHyItotFIkAoWbPun0Rd3ITj/GEHESG8WoXY0+cJit+y47vrny/ihZV1mrOa44oTnGndJKHaPtVBAxO2nObiwLrTLRiiHiJNiy0fwuHt1v/V8X9G6fX4uVmYdILOZKo+fGzTObyLnIyI5Yra8kUK58eAlPoUeCG33Qs3MkfbTGbeZDAmYEKIj8SUcCX105ZSVkj1t4kv2et5/ZGhKFPVQE0a6Tey+dvAKvzqj9EiO/601SZqfMDNynPl6+rjNk60+0UiSDoNtFttnLu9kZ5aE2mynq4RHxjdz2JD+7QVzd8DZaVNiJ2O9U4EiUjfEURIwmTaMFk5s2C70nkhcbycdpG5rdIx4H4uZ/7bOrarmfiuvpM5d3wNEDilXVnQoi8WYaaZto90djEWp2KoOTYIt2bDI7ZcYqwLKd/K2ucTtWh+ZrNpc5efGRPJ28cMn1br5+y5bFreV7MXflbjz78QZ8NGub7slv5x7RBHf8sw2yMkK+YlgBNfk9knHDTb92ytKo6n48ZcbucZ5uTlgy6genH9YY+TnpeOrD9bWaQp6hf9/YGXL0tFmfNxKroyloReuUGaNjtPX6oJG3ot7JNomYK42eGzfPbHhe8ZyLjOyI5F3AbLg08v7Qts1I2ILRj5Xgv99uqZON1SmOEQzTvJUEHBGgIPInro3b9+K4WxfVORZNfrZSMM0Wokaq/fXPraozWUpZdicXcT28ZNJydGiei/6d89GnYz10a52r3ISL62Wqrw9aimQQdLvINntRtHvCeOwZAAAgAElEQVRagZkAED6ImoknsTrOy+zlwc4g7/RlOhE2Sh+KpyBi1uaxeKmM5MXGbMEmvzn1EJFtePnZ6XUC7I0a0ggPXtiu5mXOqSASb6aOZiCTi6OxCDV7yYm2+GzkLSYm2hGBxTvjnAeXYcmaCohHUM92eZCgi91b56JRYZZlHCy3Y3V4Exi9KDk5LUeC7V377Mo6R0ZLWUYndrgRRELrLmVOmbZebXmoDgRrmSXP1r9v6IyDexREpXtGMm646ddm3jZO5jc5uUqOiA/nI1CiNb5G2o5u1itmTO16wpm9sOqdFijMjPqB8uSrCtQ5IezpyzpA8tKSUw8RszWH0XOl1+HNxgq9cdHsevlgKB+dhvUpNH22zMZiI9HKaI0Uq7kyloJIPOeieAsiZvFBJI7TGYc1xgm3L4YcPx2anPTZqAzczIQETAhQEPkTjtnLppUrotlEanSvmXu1nYWJkdIuk5O8iA3u/b+Fn5sFhtZn3C6yzV727R6xZWSj3sLcrJ6ximBt9LXN7gLMqSCSCBvjLYis37oHx922CAtLK+oMW/LV7YHz2yIzSl95zRa04fEhjMZQp21oJaKElyNb894c1wWdW+bW/ORUEIk302jNuG5eHPXKNhr/7I5Ddu0x+3prR3wxm4PsuP27HavD7TMT0GRxO/601rUEdz0+KzdU6W4XkGuNXi4jfZGWvM36uh1Rym5bx1sQMVtjhLqlm9XfLEaa3Q8xdvhE2o5u1itWR5reclorJUqaJbN+byQ6OdlyKSeEPXFx+1rxbJwKIlJ/s1hij4xuB5knrZLeyTfaPXrPidnYIvfZmZvNxrdTBjeC1D18bjebX2MxVxpxS7a5yMgON8+WVV/Sfn/vh60qtlm42Crj0/EDG+huqbHTb+yWz+tIIFICFET+JGj2dc9osNbgixvYeQ+X6H51MRJEzFxXrTwoxJvl7xMX49eSXXXaX/a6yl5MeZHSUiSDoNtFttVEFv7VO9wQswW10dcEo32M4VsOwsuSry5XPb0S03/bjp5t87Bfx3zs17Ge+jIrJxaJ66teivQIMTcv0/G2UeyOdDHgxE6zrWsiNL0+rgtkgtVLEtzrrPuXYcW6Sttf2CN5sZE6OLFNq7PVsxFqm7j5X3hU01ovoE4FkXgzjXRS0u6PtN9p+cxeugsnTlgECcAXnqy2UsgiT/pIh+Y5lp54kreRd4WMQVOv6ojD+xUZ4jEaT+QGOy90bsfq8AqZvXxbPYOSl7x43/JCKSZ/UHu7gPwmgv1zV3bEX/f/Y/tXaIr0RVryMmNgR1Sy23cjGTfc9muz4Mh640S4LbKd6JyHltXyWtCuieaLSaTt6Ga9YiWIdGiWg7du7oq2Tf63LgrlYyYWybP7xrguEFEzPNkVRIyeGzeCiJmwEL4lx2ievPCREkybta3Oz0YisZUgEhooVq9M8d568O0yTHilbpwJud7Iozbec6XR8+/2mQ3PL55zkZ4tbp4tu2OiBIEXL5Cla2t/zJLnJycrDfLBIDSZzQV2y+R1JBBNAhRE/qRp5XJp9CI2e+lOnHbPUpRt2aPbLkaCiLykjHu+VHfbjAwU405tiTF/bVZnz7N4At//5lrc+doa3fL0vuBFMgi6XWRbTWRmcVnkxdZowhajjV4OjPYxyj2yUHj+6k7o1CKnDjezryVGX9/Wbt6Df9y5WO17D092v9K4eZmOp42aXZF4T0keTu00C24sbrlPXNwBTYoy63A3EyaNtr1F8mLjxjare0KNEvf+F67phOKwYJBOBRHJM55MozVBRWsRaubOK67Xj45uhxMGNqzj9bB1ZzXOuHcpvp63o45J4UcKaheYvQyajUHyjJ18x+I6ARglX7tR+N2O1U4WzlZjqcxPEjfh/56vu21F7jXq0/JbpC/SkoeZmGP1ocFJv41k3HDbr834mPVjsctsnWL1MuuESzTa0c16xUoQkXoZBdc122ol95l5mNoVRLQTwkK3MpuxMvMyNVs7Sp5mc6SMhbe8uFp33Sn3Gn2oshJE5F4JiCrzlZ7oZCbG6X3E0/qc1TpSuy6ac6Vef3f7zIbnFc+5yMm4bter2WwskOdo/EulePSddbaGDNni/9+bu6qPjkwk4AUCFET+bAWz/X1yiXhc3HNuWzXZZKanYc3mKkx6fz2mfLhefREzSkbuwVYLBxEM5N5rR7ZQ7vISEmTVxipMfHU13vx6i643ipG672aBodnjdpFtZyILt1Fc7eaU7FJ7wL9fWK6LVG8LgXah1UJBBt7bz2iNI/9ShIK8DIjw8sGPWzFuammduA1annrii9kXUBFQZD9tswbWg7xToUDqFA8bJehvZmaaEuPE1qenrcfNL6zW7XMTz2qNi45pZjqWObXTavElpz3dPKoVBvcuVF8exGPq5S824u7X1+p+/TT7EhHJi40Y7dQ2q3s0kPKC8/xVnXT3ZbsRROLJNFoTW7QWoVIfibkk3kOyIA1P0s/PP6opLjqmKVo2zMZeG+OQ0UuS0+dT5p1pP23Fdc+tUts99JLdr/dux2q9Mjft2It/3LkEPy/ZqVsnCfp91YktcOqQRmhcmKnGiUWlFbjz32sMA5taxfGIhiAi4/m5D5XotrOVp6eTfhvJuOG2X8sLx4RXV+PBt8p0q6q3Zti4fY+K4yLeOuFfaLVMQk89ccLA6NpI29HNesWOICL1DZ07sjP/WMc9/u46TJm2QXd+E6YPj26nhAK9ZEcQMVsTuPEQkXpInCG9o9m1OoavdWSc+WlxOSa8ssbV2spq/jAq12pulvvM+p+ddWS050q9dnb7zOrlFa+5SK9sN8+WkzHB6qTO0LzEO/Oec9pabr90Uj6vJYFICFAQCaFn5rLsFrLZVymrLxNOyzSaWCIZBN0usu1MZE7tk8WJvICff2TtLQSh+ZhttXFaXuhRp3KvncWP0zKsrteLZRFLG6U+Rv0lvK52g6m5EQ3MvHasmIX/rrd3W7smkhcbycONbXaeDbOtHG4EEalrvJg6bR+j66O5CDVziXdaX6sX+zWbqnDq3UsxZ3ndLY1OyzITgMPzcjtWG9Xpt5JdKgCnkfejE1vsjN1uX6TlZW/l+kp1VPVzn2wwfPG367lnx65Ixo1I+rWV96SduodeI9uInry0g/pAEK3kth218t2sV+wKIk5ttOJjtSaw2q7rVhARO8y8LpzaKWPas5d3VF40esmuIOK0XPEqeeW6Tmj556k74fcnaq4Mr0ckz2x4XvGci8LLdvNsOWlTszhaofkYeVg6KYvXkkC0CVAQCSFq5iJtBV6+NlQHUOcrg9H59Vp+Zt4GVmXaXdhEMgi6XWSbTWTyki/7DcUTwUkafXRT3HpGa8ujE6OxUBA3dfH0kFMetGS1+HFii91rjYJ7xspGqZddQcTM1TXUPjeiQbTEQqsFVyQvNmKjG9usFnlWL8FuBZF4MbXbt62ui+YiVMqKhlBh58VeyoqGmGD1khLOz+1YbdYO8jXzgkdKDEUGqzaU34XZlSc0x9UjW5iO3WYv0nbKMbumV7s8vHZDF7RoaO25Z6esSMaNSPu19OMz719m6L1jp/5yjcTEeObyjra8Ge3mKdd5TRARb4mMdEC2uTpJVnOH5GW1JjAT481Y2dnCIOO5HDV9479WmXopW9ks48zdZ7fBaUMbG36tNxtbxDO5Yf1M3e1+ZmXrrbHCr0/UXBlej0if2fD84jkXhZYdybuAVT/SfjeKcxd6v91A0HbL5HUkEA0CFETCKLpZyIrr/h3/bI2xT6xQe3VDkx0lVNy473ujDA+9XabrtmnV0McMKMZjY9pDJia9FMkg6HaRbTaRSQC4+rnpyk3crihy6uBGuOucNra/ZEmA1PMfLjHcCmPGVF5Ip17VCX071Q7eabX4sWonN7+bnXYSCxuljnYEEXnJuevsNhBPBqvkRjSQPGXB99IXGx31k9C6iIfPs1d0NAykZ7agTdQpM3a4uhVE4sXUqj/Y/T3ai1Apd92WPTj3oWWQEyWcJtlac/uZrXHekU2RHnKsuVE+4iEi2zfEvd1pki0pk8a2x5H9i227FLsdq63qJnZc9NhyzFtZN16S1b1ix21ntFanUFgxi5Ug4lRYsrIp0nEjGv1aAgTfNHUVXvtys+M1g4wx/zi0ISae1cZwzWCHgdE1XhNExEv3mpEtMObx5bafRdmmLEGQJe6PWTJbE8gLv5z4J9t0nLKyI4ho47msAy56fLnhljuz+otYNOni9hiyb6HpOGM2tshcKccJ3/DcKtvjqtg35bIOqlyzZLZ2iPVcGVqvaDyz4XbGcy7Syo7kXcDumGAW507LI5onftmtF68jASsCFER0CEmAu/MeWqZ7ikvo5bLYk+PYzhreWH0Fu3TyCrw6Y1OdHO3sAZeXP4mbcfXTK20vPGUyG3dKS/xjcCPTL2+RDIJuF9lmE9mdZ/9xcsZ3C8rV10fxFjFKoYxFXHKSxNX7lhdLDWOuhOclLzxnDm+Ma0e21A3a6TVBROofbRslTzuCiBOByq0gorWPRC2//MmVusEt9fqD9BmJa3Lpsc0gL0NuFrSJEkQkRpGIOGYu7JEIIvFg6uQZNbs2FotQKU8E6KmfbsQdr62x7flwQLf6arueiGxOUvnuatz3ZhkmvbfO1ldcmUfEbV2EFzkZw0lyO1bbKUOY/fvLzZj42hpbL16aHbee3griSWYnxUIQEXH7qUs74MDudU8IsVMno2sS6SGi1UnWDLIN7uYXjGNuhddfxrVbRrXCkX8pthSo3PLxoiAiJxvtrAjgssnLdU9X0WyVfnviwQ1w6+mtVTBjq2S2JrBz8k8kW2ZC6ybjzGPvrjONFRN6vbbWkThAduy0EkTeG98V9XMzcPOLpfjXJxtNRToJgPrQhW1tjQtma4d4zZXCLRXmIrO1nV0Bzup50OZXWde/+/1W3cvr52XgrXFd0L+Ls7nUTtm8hgQiIUBBxICeRMv/cs52tSdZFh2au6W8bPXpmA85PUaOUAx94TI6H97uKQFSFSlXvsjJiRmfzt6GpWWVNV4UUla7pjnK1fX4gxrggO71LbePRDoIul1k2xFEpG7iISJu2eL6+dOSneq/ZbKWhZu4cI4c1ABNiqwXJmYPgbSdBNt79/stWLymopbrrLhQi/uenDIxol9RnRM9QvP1oiCi1S9aNkp+X/y6XQUoXbu5Cms27alZ3Ejf794mT4lZRw8ogl2BKlJBROoki//l6yvxxszN+PSX7Sgpq8CGbXuV+bKIbdkoS51gIafJDOldaCmEaNwiebGRPNzYZnSPVWwKrc7REERiyTSSCSn03lgtQrUyZKyZPme7Wrh9v6BcCbNagGytrw/vU4iTBjVE+6Y5tj019OyX7Zif/LwNb32zWQntoe77MgZ1aZmLvx3QAEcPKHa9rcPtWO2kvYTP3BW78c53decnOflJvqi7tSMagog2FsgcfdbwJjikV4GtOdIJA7k2knEj2v1axkYJDjrtp21qjpu/anfN2ChjSqfmORjet0gFaZdtIFaeOk5ZhF/vVUEkPyddra9+XbYTz368ER//vLWGkzyD8uxJn+nZNs/2s27UD8LjjxkxjZYgouUv8XR+WFSu1o8S4HJ5WWXNmOZkrRNeXzuCiKzTpC8uK6tQfGXNtWJ9pcpKxgaZn8W7TsRJu33QK3NltJ/ZcL7xmosi+TjqZFyQ+eGfDyzTvcXs1CYnZfBaEog2AU8KItE2kvnFn4BdQST+NXNfot7ix+hYZTel6DGz66ngpjzeQwIkQAIkQALJTsDshTWaxy0nOye39bcriLjNn/elFoH3ftiKsx9YpusppHdyY2pZT2uSlQAFkWRtOY/Xm4KI8waiIOKcGe8gARIgARLwNwEKIrFtfwoiseWbSrnL0fNXTlkJObUzPEmcwzfHda0Tny+V7KctyUuAgkjytp2na05BxHnzUBBxzox3kAAJkAAJ+JsABZHYtj8FkdjyTaXczbbMcbtMKrV06tlCQST12tQTFlEQcd4MFEScM+MdJEACJEAC/iZAQSS27U9BJLZ8UyX3HburceEjJYaBi7UDFVLFXtqRWgQoiKRWe3rGGgoizpuCgohzZryDBEiABEjA3wQoiMS2/SmIxJZvsuUu22K2lO9FYX4mcrLSVODeRaUVuP65VYanAcqJX2+O6wI50pqJBLxIgIKIF1slBepEQcR5I1IQcc6Md5AACZAACfibAAWR2LY/BZHY8k223M36g5EtV5zQHONOaWX7BKdkY8L6Jj8BCiLJ34aetICCiPNmoSDinBnvIAESIAES8DcBCiKxbX8KIrHlm2y5y/HOox8rUcc720ly3Pcr13VCy0bZdi7nNSSQEAIURBKCPfULTUVBJPVbjRaSAAmQAAmQQHIRoCAS2/aiIBJbvsmY+1VTVuK5TzZYVr1RQSamXNYBQ/YttLyWF5BAIglQEEkk/RQum4JICjcuTSMBEiABEiABjxCgIBLbhqAgElu+yZj7pPfX4aappaZV79E2D5PGtod4iDCRgNcJUBDxegslaf0oiCRpw7HaJEACJEACJJBEBCiIxLaxKIjElm8y5v7p7G2Y8OoaLF9Xie27qpUJWRlpaN88B4f0LMBpQxthv471kJ6WjNaxz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EACJEACJEACJEACJOBzAhREfN4BaD4JkAAJkAAJkAAJkAAJkAAJkAAJ+JEABRE/tjptJgESIAESIAESIAESIAESIAESIAGfE6Ag4vMOQPNJgARIgARIgARIgARIgARIgARIwI8EKIj4sdVpMwmQAAmQAAmQAAmQAAmQAAmQAAn4nAAFEZ93AJpPAiRAAiRAAiRAAiRAAiRAAiRAA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BAVAgFg73b1F6zeAewtBwI7gepdQPVuIFCBYKASCFYBgSoguPfPv2oAQfX3Yun1qibpaUB6+h//m5kBZKYDWRlpyMoEsjOBnMw05GYBudlpyMsC8nPSkJ8N1MtJQ1paVIxhJiRAAiRAAiRAAj4jQEHEZw1Oc0mABEiABEjAkEBwD1C5FsHKtUBVGYJV64Cq9UDVBgT3bAT2bFJ/wT1bgL3ytz1imEd8vzXiPEQUKcgFCvLSUPjnX3F+GtRfvTQ0lL/6aWgkfwVpSnRhIgESIAESIAESIAEKIuwDJEACJEACJOAXAnu3Ibi7BKhYjuDu5UDFSgQrVgGVqxCsKAVEAIlzioYg4rTKIoo0KUhD08J0NC1MQ7OiNDQvTkeLojS0aJCuPFGYSIAESIAESIAEUp8ABZHUb2NaSAIkQAIk4CcCwT0I7lwA7FqEoPpbDOxaguDupX94e3gsJUIQsUIgniStGqajVYM0tG6YjjaN5C8NbRulW93K30mABEiABHxGYMuWLRg7dizWr1+PyZMno1OnToYEKioqMH78eLzwwgt4++23MWDAgJSjNWXKFPz222+44447UFBQoOybOXMm7rrrLjz22GNo3769p2ymIOKp5mBlSIAESIAESMA+ASV8lP+O4M7fESyfB+ych+CuhfYz8MCVXhREjLBkpAPtGqervw5N/vxrmo4WxdyD44GuxCqQAAmQQEIIUBCpjX3hwoW48MIL0bNnT5x44olYtWoVXnrpJRxyyCG4/vrrkZ2dnZB2MiqUgoinmoOVIQESIAESIAE9AkEEt/+M4I7ZwI5fECz/FcFt36UEqmQSRIyAF+SmoVOzdHSWv+bp6NI8He0b05skJToojSABEiABCwIUROoCmjt3Lh555BFMnz4dxcXFOOuss3DmmWeifv36nutPFEQ81ySsEAmQAAmQgN8JyFYXbP8RwZq/n/84nSUFUyoIInrNIqfgdGuejm4t09G9ZTr2aZmBxgX0JEnBLkyTSIAEfE6AgkhydwAKIsndfqw9CZAACZBAChAIbv0awW3fKq8P5fmRgOCmicKYqoKIHs+WDdLRo1U6eraWvwx0akovkkT1O5ZLAiRAAtEiEA1BxCqP+fPn46KLLsLixYvrxB5Zs2YNnnrqKXz44YcoLS1F3759cfLJJ2PkyJHIz8+vMfOhhx7Cvffei0cffVRtZZEUDAbx/vvv45577kGbNm1UjI/Nmzdj9OjRaNq0qfrvBg0a1EI1Y8YMXHDBBWjbtm2tmCl6+Ws37tixA+PGjcPrr7+Oa665Bpdffnm08EecDwWRiBEyAxIgARIgARJwQiCA4JYvEdz6FYJbZ0LEEAQqnWSQUtf6SRAJb7ii/DT0bpOOfdtkYN+2GWqrDRMJkAAJkEByEbASM0KtMQqqapZH6D2SV2gwVhFIrrjiCsyePRu9evVS4kVJSYkSRmSbiogQmiiiJ1ho8T4CgQAOOOAAdf3GjRsNBRH5TQSNjz/+GD169LAtiLz55pu45JJLFAoKIsnVv1lbEiABEiABEoiYgNr6smV6zR8CVRHnmSoZ+FkQCW/D4vw09GmXgT7tM9CvXbo66YaJBEiABEjA2wRiLYhoHhnl5eUKhCaIVFVVqZNbnnzySRWsVAKZSsDSsrIy3Hjjjfjoo4/w3HPP4fDDD1f3hQsi4h0icT7ee++9WsLG0qVLdQURuf7ll1/Gtddeq/KzK4hIfUQM+eabbyiIeLsrs3YkQAIkQAIkECUClWsQ2PwpgurvM08edxslSyPOhoKIMUI57rd/+wz075iBv3TIQHZmxLiZAQmQAAmQQJQJaIKIBBB1kkI9PYxEFc0jY9euXcjJycFnn31WI4iI0DBx4kRs375dbYWRLS5a0vMGCf83OSb40ksvRffu3XHTTTchKytL3W4kiGj/LscKiwdKZWWlpYdIdXU1nnjiCbz44osYNGgQXn31VXqIOOkkvJYESIAESIAEkoVAcNv3CG6ahuCmjxHc/kOyVDvh9aQgYq8J0tKAAR0z1N/+nTLQmt4j9sDxKhIgARKIMYFYCSKaR8Z9992HBx54QHl8vPDCC3ViiISaJ1tffvnlF9x8881YvXo1Jk2ahAMPPFBdEi6IfPDBB2q7zTPPPKPECi3pCSJ79+7F/fffj08//RR33HGHyksElcmTJ0MEEr385d+02CcnnXQSmjdvrmKHcMtMjDsksycBEiABEiCBeBEIbnwfwY0fILDxA6CyNF7FplQ5FETcNacc83tApwwc2CUTPVtxa407iryLBEiABCInEKstM5owMXz4cIwZM0Z5gxgJIuFxRho3boxbb70Vxx57LNLT/5gjQgWR/fffX22rycvLUwFVi4qKTAWR7777TgV1vfrqq3HUUUepLTBWgohWJ7FDArnKlhm5j4JI5H2OOZAACZAACZBAYggEKhDc8A4CG99FcMN7QPUf+3mZ3BOgIOKenXZn08I0DOyaiYO7ZKBfh4zIM2QOJEACJEACtgnEQhBp165djUeGeGG0atUK48ePNxREZPvKww8/rLxDZDuLiBCDBw/GnXfeCckrVBDRDDvttNOUONGkSZNatoZ7iGRmZqpgq9rWnIyMDIwdO9ZSENFin0gd5FQbLbAqBRHbXYsXkgAJkAAJkIAHCASqENzwFgLr30Zww3+B4B4PVCp1qkBBJLpt2aBeGgZ1y8Qh3TLQn+JIdOEyNxIgARLQIRALQWTDhg01HhmjRo1S8TrMBJHQakmwVQm0KgFXZYvKlVdeCRExNA8R+e9mzZopr41hw4apIKnFxcU1WYQLIl988QVuuOEGdbSviCxG9oZ6oBx66KFKbCksLMSECRNQUFBAQYRPDwmQAAmQAAkkEwERPwLr30Bw/Zu+PhY31m1GQSR2hBsXpOGQ7pkY3D0DvdvQcyR2pJkzCZCAnwlEWxCRAKlyOozmkSHbX4yO6zXivmTJEnXqjHiWiPAhW2JCBYsTTjhBxSKR02nEU0T+V06okRQqiIhniMQjkTghIsjk5uZaCiJyco3UV2KfhMYwoYeIn58S2k4CJEACJJAUBIJbv0Jw3b8RWPcfYM+mpKhzsleSgkh8WrBNw3QM7pGBoftkon0TxhyJD3WWQgIk4AcC0RZExAtDYoVoHhnCUE8Q+f7779UJLiNGjFCiRppE3/4zWQkisoVFTq4RkeO///1vrbI0QUREFDmBZubMmUrY2GeffVTuVh4iEmtEtstI7JOrrroKsuVGEgURPzwNtJEESIAESCDpCAR3L0Ow7BUE172G4M75SVf/ZK8wBZH4t2CvNhk4rEcGhjUqAI8AACAASURBVPXMRP3c/y2g418TlkgCJEACyU8gmoKIdnTvGWecUeORYSSIzJ07F+ecc44CKCe/DB06VAVQLS8vV6fSyLYZvS0z4jEigoikX3/9FRdccAF69Oihju4VbxRNEJk3b566RrxHJKirbLuxI4jINZJf6Ak0FESSv5/TAhIgARIggRQjICJIoOwlBDd9lGKWJZc5FEQS214iigzvlamO8mUiARIgARJwTiDagkiXLl1qeWQYCSJyFK6IHiKGSOrVqxcaNGiAkpISFVi1b9++ePDBByH5SQo/dlf+rbq6WnmZSLwROZXm3HPPxbJlyzB69GiIIDJw4EC15UaOzNWSlYeIXCcn10jsk1CvFXqIOO9bvIMESIAESIAEokogWP4bgmtfQGDtC9wSE1Wy7jOjIOKeXTTvbN0wHSN6Z+Lw3pmQU2uYSIAESIAE7BGItiAS7pFhJIjIvwcCAciRuFOnTlVbW7Zu3arifZx88sk49dRT0ahRoxoj9AQR+XHVqlXqOFy5V7bGSCwRTRAJ9SaxK4gcfvjhNd4moQQpiNjrT7yKBEiABEiABKJOIFj2MgJrpyK4+fOo580MIyNAQSQyfrG4+9DumThy30wc0JleI7HgyzxJgARIgAS8QyAtGAwGvVMd1oQESIAESIAEokMgWLEcwTXPIbD6WaCqLDqZMpeoE6AgEnWkUcuwXeN0HLVfJo7uk4l6OfQaiRpYZkQCJEACJOAZAhREPNMUrAgJkAAJkEA0CAS3TEdg9dMqSCqT9wlQEHHeRrnpFWiZsw7Z6VXYuKchNlb9zyXaeW7Wd2SmA0f3ycIxfTPRuRlPqLEmxitIgARIgASShQAFkWRpKdaTBEiABEjAlEBw7YsIrJ6C4LZvSCqJCFAQcdZY3estxl8KZ9e6aVVFK3y15SAEEHuxQrbR/K1vFg7qwu00zlqOV5MACZAACXiRAAURL7YK60QCJEACJGCPQPVOBEonI7h6MoK7l9u7h1d5igAFEfvN0Sx7PUY0mq57w5JdHfHdtr/YzyzCK8VT5Nj+WTimT2aEOfF2EiABEiABEkgcAQoiiWPPkkmABEiABNwSqCxFYNUTCJROAqrL3ebC+zxAgIKI/UY4sOhHdM4vMbzhixXNUR3400skLQ1BaHE/5H/lvyX98f8l1fpdXW/yu979aWkozE3DgE5ybG8mcrLSao5YlKMWteMWrf6/3etU7Rzka3R9rMuz36K8kgRIgARIINEEKIgkugVYPgmQAAmQgG0CwZ0LECx9DIHSJ23fwwu9TYCCiP32Oarxp2iUtdnwhpKSElRUVNjPkFfGhEA0BZdI80r0/XZErEjraKeMmDQ0MyUBEoiIwIgRIyK6P1o3UxCJFknmQwIkQAIkEDMCwR2/IrDqEQTXPh+zMphxYghQELHPfWDxD+iYZ7w17KsVjbA38Gd+QfH/0A4SlP/V/EH+92+1flfXSzL4Xe/+moMKa+ffsjgNLYrTkJMFyGGG2oGGVv/f7nWqlg7yDb0+HmXYb1FeSQIkQAL+JXDPPfd4wngKIp5oBlaCBEiABEhAj0Bwx88IrHwIwbJXCChFCVAQsd+wLXPKcFjDL3VvKNndDl9vPcB+ZnG48rj+WRi5fyZaNoh9sNc4mGO7CLdijVOhJx7iTqqUYbvxeCEJkEDcCNBDJG6oWRAJkAAJkECyEQju+AWBlQ9QCEm2hnNRXwoizqD1rj8P+xX8XuumdVVNMWPLQFQFsp1lFqerRRj5+wFZymuEiQRIgARIgAS8RIAeIl5qDdaFBEiABHxOILhzPoIr7kOAW2N80xMoiDhv6sLMHRBvkez0KmyqaojVlS2cZ5KAO04ckIV/HJiFxgUURhKAn0WSAAmQAAnoEKAgwm5BAiRAAiSQeAIVKxFYca86QpfJXwQoiPirvdPSgFMOzMIpB2Whfi6FEX+1Pq0lARIgAe8RoCDivTZhjUiABEjAPwT2bkdg+d0IrPBGYC3/gPeOpRREvNMW8axJfk4aRh2UhVMHZsWzWJZFAiRAAiRAArUIUBBhhyABEiABEkgIgcCKBxBYfiewd2tCymeh3iBAQcQb7ZCoWjQrSsNpA7NxTN/MRFWB5ZIACZBAQglUV1fj448/xrZt23DMMcegoKBAtz6BQAALFizA3LlzsXPnTnVNbm4uunTpgn333RdZWc4EZjf5bdy4ETNnzsTWrVuRnp6Otm3b4sADD1T1CE9yzUcffYTCwkIcfvjhyMjISChno8IpiHiyWVgpEiABEkhdAsGylxAouQPBXYtS10haZpsABRHbqFL6wm4t0nH6oGwM7OLNBXNKw6dxJEACCSMgYsjXX3+NZcuWKVHBSBCR63744QcsXLhQHTuenf1HEO09e/ao/27evDmGDh2qK0zoGecmPxFsROCorKxEp06d1P+uXLkSDRo0wBFHHIGcnJxaRX3//feqvlKvNm3aJIyxVcEURKwI8XcSIAESIIGoEAhumYFAyUQEt3wRlfyYSWoQoCCSGu0YLSsO7pqBMwZlo0tzfx3VGy1+zIcESCB5COzatQvTp0/HunXrVKXz8vIMBZFFixbh22+/VV4WAwcORMeOHdU9ZWVlmDFjBnbv3o2ePXtiwIABtgC4yW/WrFmYM2cO+vfvj969e6tyvvzyS5SUlOCQQw6pqZP8+6ZNm5TXS5MmTZQg4lXvEKkrBRFbXYYXkQAJkAAJuCYgAVOX3YbA2qmus+CNqUuAgkjqtm0klsmJNGcdwsCrkTDkvSRAAt4kIN4Z8+fPxy+//KI8PNIk2vSf21/0PETkmmnTpkG2q8jWGBEkQtOKFSuUKCIeJkcddZThlhvtHrf5iXfI+vXrcdhhh6FVq1YqOxFWxMOlR48eOOCAA2qqJULP6tWrMWLECDRt2tSbDfFnrSiIeLp5WDkSIAESSG4CgeV3IbDsViC4N7kNYe1jRoCCSMzQJn3GBXlp+OchWTj+L872xSe94TSABEggpQloIoIIISIWdO7cGbK9RGKA6AkiIkJ88sknSjg58sgj0bBhw1p8ZOvKhx9+qGKQhHtq6IF0k5+UIaKMeKKE1lGzpWvXrjj44INVcSKEfP755+jQoQMGDRrk+bakIOL5JmIFSYAESCD5CAQ3vI3A0vEI7pybfJVnjeNKgIJIXHEnZWE9WqXj7MHZ6Nee8UWSsgFZaRIggVoEli5dCvnr27ev2lKiCQhGgsjixYuVF0ZxcbHyAAmP1SGZy/YUySfcU0MPvdv8pAwRU4YNG4YWLVqorMM9RLQAsdu3b1dxRaTOXk8URLzeQqwfCZAACSQRgeDupQgsvRnBdf9OolqzqokkQEEkkfSTq+yj+2Ti3MHZKK73h3s5EwmQAAmkAgErQWT27Nlqe42IJyIy6J0mIx4m8+bNU1tZ5EQXs+Q2PylDtvqYxRARoUfEG4kxIoJPMiQKIsnQSqwjCZAACSQBgcCKexFYOg4IBpKgtqyiVwhQEPFKSyRHPerlpOHcIVk4rj+30SRHi7GWJEACVgSsBBE7Yoeda7R62LlW7xqjU2YaN26sRBg5xle21YiXiGztyc/PtzLdE79TEPFEM7ASJEACJJC8BOTUmMCSmxDc/mPyGsGaJ4wABZGEoU/qgvu2z8B5Q7LRvSVPo0nqhmTlSYAELLfMuBUwjNBGkp8Edp05cya2bt2K9PR0tG3bVp16I8cAywk0P//8swqu2r17d2zZsgXffPMNNmzYoOKfNGvWTMUZKSgo8FSrUxDxVHOwMiRAAiSQRAQCFQgsuQGBVY8lUaVZVa8RoCDitRZJrvqMGpiFc4dkJ1elWVsSIAESCCGQLB4iZo1WXl6uAruKV4h4i2gn2ci/t2nTRm3zWbZsmTpaWOKg1K9f3zN9gIKIZ5qCFSEBEiCB5CEQXP8GAkuuR3D38uSpNGvqSQIURDzZLElVqQ5N0nHBYdnYvxODriZVw7GyJEACioCVIPL777/jxx9/RPPmzZXYkJFRd6zTvD5EfBg+fLgp2WjnJ4VJ+QsXLsTgwYPRrl07zJ07V9V5n332qTmOd9asWfjtt98wYMAA9OrVyzOtT0HEM03BipAACZBAEhDYswmBxdchsHZqElSWVUwGAhREkqGVkqOOEldk9LBsZGcmR31ZSxIgARKwI4i4PRXGiG6089u0aZM65UaCvg4dOlQJNl988QVWrVpVI5CE2ikn1FiJNvHsGRRE4kmbZZEACZBAEhMIlr2C6kVXAns2JrEVrLrXCFAQ8VqLJHd9WhSnYfTwHAzqSm+R5G5J1p4E/EPAykNEjrr95JNPVBwOCVbasGHDWnB2796NDz74ALI95ZBDDkHHjh1N4UU7v+nTp6O0tBQjRoxQcUIkiUCybt06HHbYYerkm1BBRK6xOgknnq1PQSSetFkWCZAACSQjgT1bUL34KgTXvpCMtWedPU6AgojHGyhJq/e3flkYM5zeIknafKw2CfiKgJUgosXjkICm++67rzr2NjStWLECM2bMQG5urorPYRW0NJr5aXWXrTpDhgypqRY9RHzVhWksCZAACaQuAYkVorxCKtekrpG0LKEEKIgkFH9KF96qQTrGjMjGgZ3pLZLSDU3jSCDJCVgJImLeokWL8O2336rtKAcddBA6deqkrC4rK1NiyK5du9CjR4+aeB1WSKKRnxyvK54gcuKMeHw0atSoplijGCJyEo3EEOnZs6dVFeP2Oz1E4oaaBZEACZBAEhEI7kVg0RUIlE5OokqzqslIgIJIMrZactV55P5ZuGg4T6JJrlZjbUnAPwTsCCIiPnz99dfqpJZgMKiOuZUk3h7y3xJwVeJ3iJeIlnbs2IH3338fsqVGjrvt2rVrzW9u8gtvkaVLl6ojeOWIXTlqNzRVVFTUiCXiPSJJYooUFxcr8SS0noluaQoiiW4Blk8CJEACHiMQ3PIFAgsvQ3DnfI/VjNVJRQIURFKxVb1nU5fm6Rh7eDZ6taa3iPdahzUiAX8TsCOICKFAIIAFCxaoE1x27typoImw0KVLF7WVRo62DU1mgoib/ELzrqysxLRp01BVVWV4jK6ULyKOxBKRJLFDRJix2tIT795AQSTexFkeCZAACXiYQKBkAgLLbvVwDVm1VCNAQSTVWtTb9pw3JBunDqz90uDtGrN2JEACJOCegBZwtXfv3rU8RNznmHp3UhBJvTalRSRAAiTgmEBw91IEFlyC4OZPHN/LG0ggEgIURCKhx3vdEDigUwYu67kazXr9sQefiQRIgARSkYB4lMyfPx8St2PYsGHqWFymugQoiLBXkAAJkIDPCQTLXkb1grFA9Q6fk6D5iSBAQSQR1Fnm8/PPQePzL0TOoYcRBgmQAAmkJAEJtPrZZ5+hW7du9A4xaWEKIinZ/WkUCZAACdgjoAKnrnrM3sW8igRiQICCSAygMktTAndtfxTtf3oTSEtDvbMuQP7p55IYCZAACZCATwlQEPFpw9NsEiABfxMIls9FYMFFCG771t8gaH3CCVAQSXgT+KoCp+IrHPf5zbVszhl6OOqdezEymrfwFQsaSwIkQAIkAFAQYS8gARIgAZ8RCJa9iOr5FwGBCp9ZTnO9SICCiBdbJTXr1CS4DY9OPwEIBusYmNmpC+qdMwbZBxycmsbTKhIgARIgAV0CFETYMUiABEjARwQCi69FYOWDPrKYpnqdAAURr7dQ6tTv6ZVXof6Sn40NysxCvXNGI//kM1LHaFpCAiRAAiRgSoCCCDsICZAACfiBQEUpquefj+DmT/1gLW1MIgIURJKosZK4qjdVvIje3zxjy4LcI/6K+qMvR1pBoa3reREJkAAJkEDyEqAgkrxtx5qTAAmQgC0CwU0fo3r+eUDlWlvX8yISiCcBCiLxpO3PsoanzcF5n13qyPjMbj1Q/6LLkdWrj6P7eDEJkAAJkEByEaAgklztxdqSAAmQgCMCgVWPILDoKkf38GISiCcBCiLxpO3Psl7+6SSkb9/s2Pi03FzUH3sNco/8m+N7eQMJkAAJkEByEKAgkhztxFqSAAmQgGMCgQUXI7D6Kcf38QYSiCcBCiLxpO2/sh7dMAFN5nwWkeH5Z56PemeeH1EevJkESIAESMCbBCiIeLNdWCsSIAEScE+gcg2q552N4ObP3efBO0kgTgQoiMQJtA+LGVP9Hg6dcX9ULBcvkfqXXoe07Oyo5MdMSIAESIAEvEGAgog32oG1IAESIIGoEAhunYnquf8EKlZEJT9mQgKxJkBBJNaE/Zl/77SVuOmzs6JqfHa/AUoUyWjdNqr5MjMSIAESIIHEEaAgkjj2LJkESIAEokogWPbSH2IIEwkkEQEKIknUWElU1ecXnIfsNUujXmMRQ0QUEXGEiQRIgARIIPkJeFoQ2bhxI6ZNm6b+fvzxR5SXl6NTp07o378/TjjhBBx44IHIpuuiZS/8+OOPMXnyZDz++ONo0aKFun7hwoUYM2YM7r33XvTr188yD15AAiTgbQKB5XcisPRmb1eStSMBHQIURNgtok3gzh2PocOPb0Q725r8ZNuMiCIMthozxMyYBEiABOJGwJOCSEVFBV544QU89NBD2Lp1K4qLi9GjRw9kZWVh06ZN+P333xWg4cOHY/z48ejQoUPcgCVjQevXr8ell16KjIwMjBo1Crt378arr76KRo0a4Z577kFRUVEymsU6kwAJ/EmAwVPZFZKZAAWRZG4979X9FMzE8Z//X1wqxmCrccHMQkiABEggpgQ8J4js2rULd999N55++mn06dMH1113HQYOHIjMzEwFIhgMYuXKlepF/u2338YRRxyhrm/SpElMQSV75mvWrFEC0/vvv69M+cc//oHRo0ejadOmyW4a608C/iVQvRPVv5+O4Mb3/MuAlic9AQoiSd+EnjGgEbbj8RknAtXVcauTeIkUXHEjkJERtzJZEAmQAAmQQPQIeEoQEbHj5ZdfxrXXXquEjjvuuAPNmzfXtVY8R+Q6ecG//PLLceWVVyoPCCYSIAES8AOB4O5lCPw+CsHts/xgLm1MYQIURFK4ceNs2pRV16Bg8U9xLhXI3n8gCq6/FemF9LiNO3wWSAIkQAIREvCUIKJt7Zg9ezaeeuopDB482NS8mTNnKq8H2TpzxhlnoF69eli6dKnyfJA4I9dffz3effddvPbaa5A8+/bti5NPPhkjR45Efn5+nbwDgQC+++47TJ06FZK3iC4HHXQQjj32WMN75s+fj/PPPx8lJSWGdX300Udx4oknqt9lO5Bs85k1a5aK6yExUULTli1bMHbsWAiL0N/FTon3EZqXdt+OHTswbtw4vP7667jmmmuUQCTpzTffxCWXXFLr37R79u7di/vvvx+PPPKIYid1ys3NjbA78XYSIIF4EAhu+w7Vv48CKlbFoziWQQIxJUBBJKZ4fZP5DZUvYb+vn06YvZndeqBw3ERktGiVsDqwYBIgARIgAecEPCWISPDPs88+G0OHDlUv6g0bNnRskSaIdOnSBXl5eSpWRq9evVBYWIh58+YpkUNvm41s1RGxQcqVJIFGRWARoaO0tFSJMxMnTqwTr0SCvR5//PGqDInJEZrkPqlPrAURTfiQsu0KIiL8XHTRRUp4oSDiuJvxBhJIGIHgxvdRPecUIFCRsDqwYBKIJgEKItGk6c+8hqX9jvM/uyThxmc0b4nC8Xcjs3O3hNeFFSABEiABErBHwFOCiAgHd911V41Xg5stMJogIuJH69at1bYbEVjS09NVQFaJN/LSSy/hwgsvVB4kckqNbNV55plncMstt2DYsGG4/fbb0a5dO0VQhJLnn38eDz74II488khMmDABBQUFNXQ1QUTPc0PPqyPaHiJlZWWK1zfffKPqZEcQCfUokXsoiNh7WHgVCSSaQHDtC6ied06iq8HySSCqBCiIRBWnLzN7edZIpG/b5Anb0/LyUTThAWTtxxP8PNEgrAQJkAAJWBDwjCCyZ88e5YExZcoUtX1DtqG4SaGCiARelVNV0tLSarLSBIS1a9eqsvbZZx/lAXLxxRcr8eOJJ56AeJeEJk3EeOutt5RwMmjQoDqCyCuvvIJDDz201n2xFkSqq6tVfV988UVVJ/GGsSOIiEfJDTfcoI4ultN8KIi46Wm8hwTiSyCw6lEEFl0Z30JZGgnEgQAFkThATuEiHtk4EU1/+9RzFhbddh+yB9ZeF3qukqwQCZAACZAAPCOIaKKDvKDreVvYbStNEJEYIY8//rjyEglN4g0i22JELHn44YdVbJAvv/wSp556qhJhbrrpJnW8b3h655131BYT8SoRjwwtadt85MSbAQMGxFUQkfglUqeTTjpJBZ+V2CFWgogmCEnskqOPPlrZTUHEbu/idSSQGAKBkokILBufmMJZKgnEmAAFkRgDTuHsL6p+H4Nn3OdZCwuuG4/cEUd7tn6sGAmQAAmQALwjiIi3gxY0NBoeIj169FAeJ/Xr16/TzuHBRsXDQo73FZEgXEDRbpZtJj///HMd8UACmU6aNAlPPvkkOnfubFsQEeHHLEn9zYKqagKSFqNEtsyEB1ANt1PzKHnjjTdUncvLy1X8EwoiHApIwLsEAkuuR2DF/d6tIGtGAhESoCASIUCf3t4jrRQ3f3aG562vP/Zq5B1/sufryQqSAAmQgF8JeMZDRBpA2y6jvdhHEkNETpkxOjklXCjQtrbY6QSh4oF4mzzwwAP49ttvlTdKs2bNbAsisv2mZ8+edU52ka1DEv+kZcuWpoLIjBkzcMEFF+DOO+9UJ9jonSgT/m+hHiVjxoxRAg8FETutzmtIIDEEAgsvRaB0UmIKZ6kkECcCFETiBDrFipm68HzkrF6SFFbVO3s08k9j/KekaCxWkgRIwHcEPCWISIDS008/XW09sXPKzObNm1Ug1DZt2uCss85SgoS2ZaZPnz647bbb1Ekz4SlcKNCEmPDtMFa9QTwsZIuNJD1vlFjFEJFYJbI1Rk7O0YK8WgkichSxCESaR4lssdECwtJDxKql+TsJxJ9AYP75CKz5V/wLZokkEGcCFETiDDwFiruj/Al0/OE/SWVJ/qh/ot45Y5KqzqwsCZAACfiBgKcEETkC9tJLL8Xs2bPx1FNPqaNuzZLmJdG9e/eaeCGaIFJUVKTrtREaQ0S2jRx77LHQ4oA4FQZWrlwJ8bSQY3xD44podY6FICJCkWyXue+++9S2lwMPPFAVZyWI9O3bt5ZHidxDQcQPjzhtTEYC1XPPQrDs5WSsOutMAo4JUBBxjMzXN5yMb3Di5398jEq2lDdyFOqPvjzZqs36kgAJkEBKE/CUIBL6Yi8igxyZK54MemnDhg0q7sdHH32EW2+9Feeee646TUYTRESs0BNVtKCicr/E/ejWrRs0YUM8PkRkkJNnQpMWe+O9997D3//+d5xzzjnqGN8PPvgAV1xxhTrlJTygqtwfC0FEgqiKEDR8+HBcddVVyMzMtBRETjnlFIg3TahHCQWRlH6uaVwSE6j+fRSC65Lry2cS42bVPUCAgogHGiFJqtAguAOTZp4E7NmTJDWuW828Y0ei/qXXJm39WXESIAESSDUCnhNE5Ohb2QYydepUyLYXET0GDhxY8+IfCAQwZ84c3H333UoYEOFE/n+TJk1U24QeuyteEZLXfvvtp8SSTZs2qWtfeukldVqMeHdInBIRPEQ8kWvFK0WOpO3Vq5e6Z+/evfjwww/Vb5LkOslv27ZtuPbaa9W9999/P8QjJTzFQhCRMsIDroYKSXqnzMjvTZs2reVRQkEk1R5l2pMKBKp/+zuCG95OBVNoAwnYJkBBxDYq31/4VOm1KFz0Y9JzyD3yWBRcPS7p7aABJEACJJAKBDwniAhU8dSQo3cfe+wxxbi4uFiJACJelJSUoLS0VP27eD7ceOONaNSoUU1baIKI/IMEJv3000/Rr18/FbxUgpVu3boVp512mrpP8tWSCDEiljz99NPqn+SegoICVZbkKdeKx4q2xUbqJkFJzU6m0e4VcWXYsGG47LLLIFt2JJbHrFmzagVN1eqxZcsWjB07FrJ9SO+UGblOjgweNWqUEmy0ZLZlRq6RrUihHiXyb9wykwqPMG1IFQIUQ1KlJWmHUwIURJwS8+f111e9jD4zp6SM8TnDjkDhDbenjD00hARIgASSlYAnBRGBKZ4gixYtwjvvvIOvvvpKiQ+SRIAYMmQIjjvuOIgHiGxdCU2aICIeESIciHfH888/r0SNQYMG4cwzz8SIESOQnZ1dp83EG+S7776DHIk7c+ZMJZ5IeSJmyDYZCd4qSRMfnDS6Fp9E7olEEDn88MPV8cSNGzeuVbyZIKLnUUJBxEnr8VoSiC0BiiGx5cvcvU2Agoi328cLtRuSPhejPx3rhapEtQ45hwxF4S13RzVPZkYCJEACJOCMgGcFEWdm/O/qUEFEvDgaNGjgNivD+0R8kFgjoR4cRhdrHh8iphgdAxz1CjJDEiCBpCFQPedUBNe/njT1ZUVJINoEKIhEm2jq5ffy7JORvmVD6hkGIPuAg1E08cGUtI1GkQAJkEAyEKAg4qKVKIi4gMZbSIAE6hCo/v0MBNe9SjIk4GsCFER83fyWxj+86U40+/Vjy+uS+YKsvgNQfO/jyWwC604CJEACSUuAgoiLpqMg4gIabyEBEqhFoHreuQiufZ5USMD3BCiI+L4LGAK4sPpDDJ1xjy8AZe8/EEV3POQLW2kkCZAACXiJAAURF61BQcQFNN5CAiRQQyCw4GIEVj9FIiRAAgAoiLAb6BHYJ201bvnsdF/ByTnscBTe+MephkwkQAIkQALxIUBBJD6cWQoJkAAJKAKBxdcgsNLZV8C1FftgUfkQrK/shNz0HWibPxv7Fb1DoiSQEgQoiKREM0bdiKmLLkRO6aKo5+v1DPP+dhLqX3ad16vJ+pEACZBAyhBIOUEkZVqGhpAACaQcgcCyWxEocfb1b/mu/fHVxvPqsGiWuxCHN70/5RjRIP8RhjEZdQAAIABJREFUoCDivza3snhi+SR0+uHfVpel7O/5p5yFeuddnLL20TASIAES8BIBCiJeag3WhQRIIGUJBFY+gMBi51/93l4zATv2NtXlsn/Dl9Gt/vSUZUbD/EGAgog/2tmulSPxLUZ+fqPdy1P2OhFERBhhIgESIAESiC0BTwgi27dvx4QJzr6axhaL93LPy8vzXqVYIxKIMoHdu3dHOcfkzi4nJwcdO3Y0NKJN3mwMaTIpuY1k7X1PgIKI77tADYCi4E48+c1IoLKCUAC1dUa20DCRAAmQAAnEjgAFkdixZc4kQAIkEBGB3NxcdOjQwTCPVnlzcFiTRyMqgzeTQKIJUBBJdAt4p/ynVl+HwoU/eKdCHqiJBFmVYKtMJEACJEACsSHgCUFETOOX4dg0MHMlARJIHIHg1m8QmHMCEAy4rsS7ZRNRESjUvb9f8evoWfix67x5Iwl4gQAFES+0QuLrcF3Vq+g788nEV8SDNZDjeOVYXiYSIAESIIHoE/CMIBJ905gjCZAACSSOQHDnfFT/PByoWh9RJRbuGIoftpxaJ4/irDU4pvkEpKftjSh/3kwCiSZAQSTRLZD48g9Nn48xn45JfEU8XIMGT7+KzPbGWyg9XHVWjQRIgAQ8TYCCiKebh5UjARJISgJ7NqP652EIlv8eleov3XkQFuw4DJur2iErvQJt835G3+K3kZexNSr5MxMSSCQBCiKJpO+Nsl/69VRkbCrzRmU8XIvGH85EWla2h2vIqpEACZBA8hGgIJJ8bcYakwAJeJxA9eyjENz8adRruTeYg8y0yqjnywxJIJEEKIgkkn7iy35o811o/stHia9IEtQgo007NHzuP0lQU1aRBEiABJKHgCcFkdLSUvzyyy/YvHkzqqurkZaWhnr16qFnz57o3r070tPTaxGWaz7++GOUlRl/XWjYsCGOPPJIyKkNdtKePXvw22+/YfHixaio+CPauVkd5Pd58+bh119/VddLMMR9990X++yzT536yrULFizA999/j379+qF37952qsRrSIAEkoBA9bxzEFz7QhLUlFUkAW8QoCDijXZIRC0uCEzDYdPvTkTRSVtm7ohjUHDdLUlbf1acBEiABLxGwHOCyI8//oi5c+ciGAwiIyMDWVlZCAQCqKqqUuyaN2+OoUOHKsFBSzt37sQHH3yA8vJyQ75OBBERQ7744gusXr1aiTFSB0lSB/lvOQbz4IMPVvXT0qJFi/Dtt98iPz8fnTp1wqpVq7BlyxYl4gwYMKBWvSorKzFt2jRl11FHHVXLFq91ENaHBEjAPoHA0psRWH6n/Rt4JQmQACiI+LMTdEtbi1s/G+VP4yO0uv6YK5F34ikR5sLbSYAESIAEhICnBJEVK1ZgxowZSgzp06eP8pzQvEGWLl2qBAcRK3r06IEDDjigpgXXr1+PTz75BNnZ2Tj66KOVJ0ckSRNl8vLylPjStGlTlZ1WB/FIOeigg9C1a1f171InEThEkDn88MPRqFEjiEijiR7hdZozZw5+/vlnZYN4vDCRAAkkP4HA6ikILGBQwORvSVoQbwIUROJN3Bvl/WvxaOSuWuiNyiRhLQrHTUTOkBFJWHNWmQRIgAS8RcBTgoh4ZSxfvhzt27dXQkR4EiFh1qxZKCgoUMKHCBaSZFvL119/jWbNmilBItRzwynuHTt24MMPP1THAIsXSOfOnWtlodVBRA/ZgiPeI9u2bVMeKuIdErotR7bxrFu3DocddhhatWql8hHRRPKXa6WumveJ03ryehIgAe8QCG76GNW/HOOdCrEmJJBEBCiIJFFjRamqE3Y+ic7fvxql3PybTfEDTyJr377+BUDLSYAESCAKBDwjiMh2lM8//xzi7XHggQfWeF+E2ihbWOQaERGOOeYYJYxIEo+O33//HV26dMGgQYMiwrJs2TJ89dVXqF+/fi3RRctUEz9ku8uIESOU94hWL02Q0a7V4pqIuNOmTRv1zxI3ZOHChRg8eDDatWsXUV15MwmQQOIJBHctRvWswUDVhsRXhjUggSQkQEEkCRstgiqfiO9w8uc3RJADb9UIZDRrgaJ7HkNGqz/WmEwkQAIkQALOCXhGELFTdW1LjWyNCRVEPvroI6xZs0bF6ti1axcknodsYxHhpG3btth///1tx+nQxJWWLVviiCOOqFMtLf6HBHwVDxLZNiNeJe+//36Nh4jUT1K4h8imTZvUvzVp0kR5wETiyWKHF68hARKINYEAqn86FMFt38e6IOZPAilLgIJIyjZtHcPqB3dhynd/R9ruXf4xOsaWZu3XH0UT7kdaXn6MS2L2JEACJJCaBJJKENG21LRo0UJ5Z4igIAKFbEERz43MzEwlhMhJMuLBIf9f4pHI9pTQWCBmTWm1bUcTOsQrRItlookkIsaYxRCZPn268ibRPEtSs0vRKhLwD4Hquf9EsOwl/xhMS0kgBgQoiMQAqkezfHLNDSha8J1Ha5e81codfhQKrr81eQ1gzUmABEgggQSSRhCZP38+fvjhB3XKS+h2E/HUkOClIko0aNBACR9FRUUKqXhkiAixfft29ZvE9wg9nUaPu3hwhIoddq8xOmVmv/32Q9++fWu21XTo0CHibT0J7C8smgRI4E8CgZI7EFjGow/ZIUggUgIURCIlmBz3X1P1GvrPnJwclU3CWtY75yLkjzo7CWvOKpMACZBAYgkkhSAiQVO/++47yOku4pUhW2C0JOLFzJkz1Wk0w4cPV8JHaNK2qYhgIltq5Bhcs+RWEJE8582bh19//RUVFRVKeBExROor9ZZ8RZiRbTjFxcUqEKycNCNeJbK1p1u3bujXrx+30ST2eWDpJGCLQHD9G6iewyMPbcHiRSRgQYCCSOp3kUPSFuDizy5KfUMTbGHh+LuRM6juoQQJrhaLJwESIAFPE/C8ICKnusyePVttgZGgqRJw1WnsDTmSt7S0VAU2FdEkVoKIUb5yXK+cgiPHCIu3SGgslE6dOqlAshs2bFCn6wwZMsTTHYaVIwG/EwjunIfq/2fvvsOkqLa9j6+enAPBnEVFEcWcMHDMOYuggoAgGUFUkKCgIFlFJQgmRMUcjvkAIiBBQcnBACKoSJwZJjEz3f0+u7zjC8gwPTNV1VV7f/uf89xD1dprfXZxn+PPCt+dJxLMN52C+RGwRYBAxBZGTxd5bekdErv5D0/3qENzsfsfIJlPjJbYw47QYRxmQAABBFwR8Gwgou6qUI/IqC+yqJ+60+L000+37gSp6k992UXdvaE+fave8bGvn7rbRN29sa8v1pTfRXLiiSdad53s61f+fhE1T/kneVVAowKQ8s/xqnedqMd+1MtZ1TG1atWq6ogcjwACLgkEFzTmJaouWbOMGQIEInrv85PbhsmBiz7Te0gPTZdwxjmS+cTTHuqIVhBAAAFvC3gyEFGPnKiXm27cuNG6G0SFDscff3yFkip0UD/1MtW9/dTjNuodJJEEItX5ysy+tljd4aIejTnrrLOkfv36UlBQIJ9++qkV7Fx11VWSnJxsna56XLVqlfXlGhXG8EMAAe8JhFa2l9AfL3ivMTpCwMcCBCI+3rxKWr8n9IVcMmOIvgN6dLLkm5tJWofuHu2OthBAAAFvCXguEFHv1FB3UKiXpar3cFxwwQVWkFHRr/yrMBV9Jrf8/R0qXCn/Ksy+tmDNmjUya9YsSUtL2y2wKD+n/CWu6us1lX0tJj8/3/oCjppD3fmh3hVS/oleFYSU3zGiapffxVL+KV9vXSZ0gwACoQ1jJLS6GxAIIGCzAIGIzaAeKXdMYKM8Nq2ZR7oxr4307r0l6eobzRuciRFAAIEqCngqEFF3hqjHUdSLUFUgoR4pqV279j5HWr58uai7OtTdIeWfvN31BPXuEBWaqABDfYFGvUdkXz8VWKgQo6ioyLpbo169ersdru74WLhwodVXechRUT0Vcqi7Pho3bizqXSHqxx0iVbxCORwBDwiEc+ZIcOGFHuiEFhDQT4BARL89VRO9/EtHSVq3Us/hfDBVICnJep9IfMNGPuiWFhFAAIHoCXgqEFHBhgo4UlJSrLsv9vxizN6Y1B0l6v0bubm5//rsrvoCzcyZM62vvhx22GHWC0sjeSFreR/qLg71id8DDjjAWlq9HHXu3LnWV2PKH4GpaOvKv26jviijgpryddW5Fb1DRN1RokKWSOaO3iXDyggYJhAqkuC3Z0m4gP9hb9jOM65LAgQiLkG7uMxjBc/LMfPfcHFFltqbQNyx9a1QJCYzCyAEEEAAgQoEPBOIqE/SqndrqDszKvupoOLqq6+W9PR069A///xTZsyYYQUfgUDAultEfZWmpKTE+nMVaKi7Q9SjK+W/H3/80fryy5611J/v+g4TVU896qJ+qp76v4866ijr7pF9hSuqn/Xr1//z4tRdZ1J3rag/j4uLs2qpx3nUozh7flK4Mgf+HAEEnBcIrmgl4T8nO78QKyBgqACBiF4bf6N8K02nP6TXUD6eJumyqyX9wUd8PAGtI4AAAs4KeCYQKX93hwoyKvtVFGKor9KosEG9ZFUFF6mpqdKgQQPrZaZ7fp1mX4GIWl99+WXJkiXWF2dUQKJ++6q3a8/qzpTp06dbj+dU9BndX3/91XrURz1Co4KR4447Tk499dSI7mCpzIc/RwABewR4b4g9jlRBYF8CBCL6XB/J4WJ58dvbJFCwQ5+hNJgkrdtDknztzRpMwggIIICA/QKeCUTsH63yiuvWrbM+7aseUym/26TyszgCAQRMEAjnLZDgd+eYMCozIhBVAQKRqPLbuvi4Px6WrFVzba1JsZoLBNIzJGv4GImrd2zNi1EBAQQQ0EzA2EBEPf6i3i+i/lO9r6T8sRjN9pdxEECgmgIqDFGhCD8EEHBWgEDEWV+3qvcsfUtOnzXWreVYp4oCCWedJ5mDnqziWRyOAAII6C9gbCCi7g5ZvHixnH/++bzEVP/rnAkRqJJA6MceElr/TJXO4WAEEKieAIFI9dy8dNZ5gR+ly7R7vdQSvexFIPXueyXlzjbYIIAAAgjsImBsIMJVgAACCOxNILzpXQkuvR0cBBBwSYBAxCVoB5eZvOwuidu0wcEVKG2XQObQZyThtLPsKkcdBBBAwPcCBCK+30IGQAAB2wRK/pKy+aeJlPxlW0kKIYDAvgUIRPx9hYzaPlwO+uFTfw9hUPdxx50gWSPGSCA5xaCpGRUBBBCoWIBAhKsDAQQQ+D+B4LLmEv7rbTwQQMBFAQIRF7FtXqp1+H9y2VeDba5KOacFkm9sKmmd7nd6GeojgAACvhAgEPHFNtEkAgg4LRD6fbyEVnV2ehnqI4DAHgIEIv68JI4K/CWDp/F4oT93TyTj4cck8T+X+7V9+kYAAQRsEyAQsY2SQggg4FeBcOFPEpx3ski41K8j0DcCvhUgEPHn1r20toskr13mz+bpWmIPOEgyR46V2P0PRAMBBBAwWoBAxOjtZ3gEEFACwUXXSXjrZ2AggEAUBAhEooBewyUHFk6QY+e9XsMqnB5tgaQrrpX0nv2i3QbrI4AAAlEVIBCJKj+LI4BAtAVC60dL6EeepY72PrC+uQIEIv7a++sD30mzaQ/6q2m6rVAgvdcASbrkSoQQQAABYwUIRIzdegZHAIFwwSoJzmsIBAIIRFGAQCSK+FVcOjG8U15e0FQCO3KreCaHe1Ug9uBDJWvkOImpU9erLdIXAggg4KgAgYijvBRHAAEvC/CojJd3h95MESAQ8c9Oj/2zr2Sv/MY/DdNpRAJJV98o6d17R3QsByGAAAK6CRCI6LajzIMAAhEJhDaMkdDqbhEdy0EIIOCcAIGIc7Z2Vu5R+o6cOes5O0tSy0MCGX0HSeJFl3qoI1pBAAEE3BEgEHHHmVUQQMBLAsXrpGxuQ5FQkZe6ohcEjBQgEPH+tp8T+Em6TWvn/UbpsNoCsYcf+fejM1nZ1a7BiQgggIAfBQhE/Lhr9IwAAjUSCC5rLuG/3q5RDU5GAAF7BAhE7HF0ssrkFXdL3MZ1Ti5BbQ8IJF9/q6R1ecADndACAggg4J4AgYh71qyEAAIeEAhvfEOCy1t4oBNaQAABJUAg4u3rYOT2EXLwD594u0m6s00g49Ghkti4iW31KIQAAgh4XYBAxOs7RH8IIGCfQLBQyuadKFK83r6aVEIAgRoJEIjUiM/Rk1uFp8rlXw1ydA2Ke0sg7qhjJGvUOAmkpXurMbpBAAEEHBIgEHEIlrIIIOA9gdCPPSS0/hnvNUZHCBgsQCDizc0/QjbLkBm3i4RC3myQrhwTSGnaQlLbdnasPoURQAABLwkQiHhpN+gFAQQcEwjnzJbgQm4DdgyYwghUU4BApJpwDp/24q/dJGXNEodXobwnBWJiJOvpiRJ//ImebI+mEEAAATsFCETs1KQWAgh4VkCFISoU4YcAAt4SIBDx1n6obgYUviDHzZvsvcboyDWBxPP/IxmPDHFtPRZCAAEEoiVAIBItedZFAAHXBEIbxkhodTfX1mMhBBCIXIBAJHIrN468NrBA7pjGl0bcsPb6Ghm9B0rixVd4vU36QwABBGokQCBSIz5ORgABzwuUbpWyOfVFynI83yoNImCiAIGId3Y9PlQik35oJoHcbd5pik6iJhB39LGSNXqiBBKTotYDCyOAAAJOCxCIOC1MfQQQiKpAaHUXCW0YF9UeWBwBBCoWIBDxztUx5q/+Umv5LO80RCdRF0ht2U5S7ron6n3QAAIIIOCUAIGIU7LURQCBqAuEc+dIcMGFUe+DBhBAgEDE69dA97J35ayZz3q9TfpzWSCQnGK9YDXuqHour8xyCCCAgDsCBCLuOLMKAghEQSD4wxUS3jYtCiuzJAIIRCrAHSKRSjl33Jkxv0iPqdwF4JywvysnXXqVpD/0qL+HoHsEEECgAgECES4NBBDQUiC88TUJLr9by9kYCgGdBAhEor+br65qLfF/rI1+I3TgWYGMR4dJYuOLPNsfjSGAAALVFSAQqa4c5yGAgKcFgnPqS7joF0/3SHMIICBCIBLdq2BEzig55Pv/RrcJVve8QHyDk6xHZ/ghgAACugkQiOi2o8yDAAIS+nWIhH7phwQCCPhAgEAkept0d3iaXPHV49FrgJV9JZDW6X5JvrGpr3qmWQQQQKAyAQKRyoT4cwQQ8JdAyV9S9k09kVCxv/qmWwQMFSAQic7GHyZbZNjMZiJlZdFpgFV9JxB70CGS9cyLEpOZ5bveaRgBBBCoSIBAhGsDAQS0Egit7iahDWO0molhENBZgEAkOrv7wm89JPXnH6KzOKv6ViDlzjaSeve9vu2fxhFAAIE9BQhEuCYQQEAbgXD+UgnOP1WbeRgEARMECETc3+VHil6U4+e+6v7CrOh7gUBqmmQ/+6LEHnqE72dhAAQQQEAJEIhwHSCAgDYCwWV3SvivN7WZh0EQMEGAQMTdXb46sFDumtbT3UVZTSuB5GtvlrRuD2k1E8MggIC5AgQi5u49kyOglUA4Z6YEF16s1UwMg4AJAgQi7u1yXLhMJv3QTGJytri3KCtpKZD11PMSf2IjLWdjKAQQMEuAQMSs/WZaBLQVCC66VsJbP9d2PgZDQFcBAhH3dva5TQOk9rIZ7i3IStoKJF54sWT0e0Lb+RgMAQTMESAQMWevmRQBbQXCWz6V4OLrtZ2PwRDQWYBAxJ3dva/sfTl75mh3FmMVIwQyBgyXxPMuNGJWhkQAAX0FCET03VsmQ8AYgeDC/0g4Z5Yx8zIoAjoJEIg4v5tnxKyR+6e2cX4hVjBKIL7RaZI1YqxRMzMsAgjoJ0Agot+eMhECRgmEN70vwaW3GTUzwyKgkwCBiPO7OenHtpKw4WfnF2IF4wTSe/SRpKu4Q9O4jWdgBDQSIBDRaDMZBQETBYILzpdw7jwTR2dmBLQQIBBxdhuH5z0lhy740NlFqG6sQPzxJ0rWMy8aOz+DI4CA/wUIRPy/h0yAgLEC4U3vSHBpM2PnZ3AEdBAgEHFuF1vIV3LV9IHOLUBlBEQko8/jktjkMiwQQAABXwoQiPhy22gaAQSUQHBBYwnnzgcDAQR8LEAg4szmHRLYJiNmNRcp2enMAlRF4P8EEk4/WzKH8MJeLggEEPCnAIGIP/eNrhEwXiC86T0JLm1qvAMACPhdgEDEmR2cuL6npP200JniVEVgD4HMwU9Jwpnn4oIAAgj4ToBAxHdbRsMIIKAEggsvknDON2AggIDPBQhE7N/A/kUvywlzX7G/MBURqEAg8cJLJKPfYHwQQAAB3wkQiPhuy2gYAQTCWz6W4OIbgUAAAQ0ECETs3cQrAz9Iy2k97C1KNQQiEMh6eqLENzgpgiM5BAEEEPCOAIGId/aCThBAIEKB4A9XSHjbtAiP5jAEEPCyAIGIfbsTEw7K5MV3SMy2v+wrSiUEIhRIuuoGSe/xcIRHcxgCCCDgDQECEW/sA10ggECEAuHtMyT4/aURHs1hCCDgdQECEft26Nktj0mdJdPtK0glBKoiEBcn2eMmS9wRR1XlLI5FAAEEoipAIBJVfhZHAIGqCgSX3CrhzR9U9TSORwABjwoQiNizMV3LPpBzZz5tTzGqIFBNgZTb7pTUdl2reTanIYAAAu4LEIi4b86KCCBQTYHwjkUS/PaMap7NaQgg4EUBApGa78ppgbXywLTWNS9EBQRqKBCTmSXZ4ydLTJ39aliJ0xFAAAF3BAhE3HFmFQQQsEEgtPJeCf3xog2VKIEAAl4RIBCp+U5M+uleSVj/Y80LUQEBGwRS7+kkKbe3tKESJRBAAAHnBQhEnDdmBQQQsENg5wYpm32kHZWogQACHhIgEKnZZgzdMVoO/+79mhXhbARsFIg7sp5kT3jdxoqUQgABBJwTIBBxzpbKCCBgo0Dol/4S+vUJGytSCgEEvCBAIFL9XbhTZsg10wdUvwBnIuCQQMbDj0nify53qDplEUAAAfsECETss6QSAgg4JRAOStnXtUSChU6tQF0EEIiSAIFI9eAPku0yas4dIsVF1SvAWQg4KJBw1nmSOehJB1egNAIIIGCPAIGIPY5UQQABBwVCG8ZLaHVnB1egNAIIREuAQKR68hN/f1DSVn9XvZM5CwEXBLKeel7iT2zkwkosgQACCFRfgECk+naciQACLgkE558m4fwlLq3GMggg4KYAgUjVtfsVT5IGc16q+omcgYCLAsnX3ixp3R5ycUWWQgABBKouQCBSdTPOQAABFwXCW7+Q4KJrXFyRpRBAwE0BApGqaV8Rs0juntq9aidxNAJREAikpkmtCa9LzH4HRGF1lkQAAQQiEyAQicyJoxBAIEoCwaVNJbzpvSitzrIIIOC0AIFI5MIBCctrS+6QmC1/Rn4SRyIQRQE+wRtFfJZGAIGIBAhEImLiIAQQiIZAuOgXCc6pH42lWRMBBFwSIBCJHPqZrYOl7uL/RX4CRyIQZQE+wRvlDWB5BBCoVIBApFIiDkAAgWgJhH7pJ6Ffh0RredZFAAEXBAhEIkPuUvaRnDeTr3ZEpsVRXhLgE7xe2g16QQCBPQUIRLgmEEDAswJlMw8QKd3q2f5oDAEEai5AIFK54SmBX+Whaa0qP5AjEPCgAJ/g9eCm0BICCPwjQCDCxYAAAp4UCG+cIsHld3myN5pCAAH7BAhEKrd85ZcOkrhuVeUHcgQCHhXIHjdZ4uod69HuaAsBBEwWIBAxefeZHQEPCwR/uErC23hW3sNbRGsI2CJAILJvxiH5z8kR375jizVFEIiWQMqdbST17nujtTzrIoAAAhUKEIhwcSCAgOcEwgUrJTjvJM/1RUMIIGC/AIFIxabNZaZcN/0R+9GpiIDLAnFHHCXZE6e4vCrLIYAAApULEIhUbsQRCCDgskDol74S+nWoy6uyHAIIREOAQGTv6vtLrjw9706RwvxobAtrImC7QMbA4ZJ47oW216UgAgggUBMBApGa6HEuAgg4IlA2+0iRnRscqU1RBBDwlgCByN734/k/e0vGynne2iy6QaAGAkmXXS3pD3LHUw0IORUBBBwQIBBxAJWSCCBQfYHw5o8kuOTm6hfgTAQQ8JUAgci/t6vPzsnS8JsXfLWPNItAZQKB5BSp9eJbElN3v8oO5c8RQAAB1wQIRFyjZiEEEIhEILi0mYQ38QLBSKw4BgEdBAhEdt/FywJLpPW0bjpsLTMg8C+BtE73S/KNTZFBAAEEPCNAIOKZraARBBCQ0i1SNvNAIBBAwCABApHdN/u1ZXdK7KbfDboCGNUkgfiTT5OskWNNGplZEUDA4wIEIh7fINpDwCSB0IYxElrNvxk1ac+ZFQECkf9/DYzeNkT2W/QFFwUCWgtkPT1R4hvwJTmtN5nhEPCRAIGIjzaLVhHQXSC48CIJ53yj+5jMhwACuwgQiPyN0Sn4Xzn/61FcGwhoL5B86x2Sdi//8kP7jWZABHwiQCDik42iTQR0FwgXrJTgPP6Nke77zHwI7ClAICJyUsw6eXjq3VwcCBghEHvQIVLr5XdEYmKMmJchEUDA2wIEIt7eH7pDwBiB0NrHJLRmoDHzMigCCPwtQCAi8srazpK4djmXBALGCGQOHCEJ515gzLwMigAC3hUgEPHu3tAZAkYJBOc1knAB/0Bg1KYzLAIEIvJEwVg5cv5bXAsIGCWQdNUNkt7jYaNmZlgEEPCmAIGIN/eFrhAwSiCc950EvzvXqJkZFgEE/hYw+Q6RZjJLrp/en0sBAeMEYmrXsR6bCSSnGDc7AyOAgLcECES8tR90g4CRAqGfH5bQuuFGzs7QCJguYGogUjecK89810IkP8/0S4D5DRXI6PO4JDa5zNDpGRsBBLwiQCDilZ2gDwQMFgjOPUHChT8ZLMDoCJgrYGog8vzGPpKxYo65G8/kxgskXnyFZPTm3WHGXwgAIBBlAQKRKG8AyyNgukA4d54EF5xvOgPzI2CsgImBSO+S1+Xk2ROM3XMGR0AJBFLTrMdmYrJrAYIAAghMVG9TAAAgAElEQVRETYBAJGr0LIwAAkqAx2W4DhAwW8C0QOSSwFK5Z1pXszed6RH4P4H0+/tK0pXX4YEAAghETYBAJGr0LIwAAkogOK+hhAtWgYEAAoYKmBaIvLaipcRu/M3Q3WZsBHYXSGx8kWQ8OgwWBBBAIGoCBCJRo2dhBBAI7/hBgt+eCQQCCBgsYFIg8nTOMNn/+88M3m1GR2APgbg467GZ2AMOggYBBBCIigCBSFTYWRQBBJRAaO3jElozAAwEEDBYwJRApEPoE7lwxgiDd5rREdi7QFrnnpJ8w23wIIAAAlERIBCJCjuLIoCAEgh+d46E8xaAgQACBguYEIicGFgvfae3FAmHDd5pRkdg7wKJ510kGQN4bIbrAwEEoiNAIBIdd1ZFwHiBcNFaCc451ngHABAwXcCEQOTlX7tK0pqlpm818yOwV4FAeobUfu0jCaSkIIQAAgi4LkAg4jo5CyKAgBIIbRgrodV8aYGrAQHTBXQPRAYVjpej500xfZuZH4F9CmQ+PkoSzm6MEgIIIOC6AIGI6+QsiAACSiC4+HoJb/kUDAQQMFxA50CkqXwjN07va/gOMz4ClQuk3HaXpLbrUvmBHIEAAgjYLEAgYjMo5RBAIAKB0E4pm5EpEg5GcDCHIICAzgK6BiK1wnny3MK7JZC3XeftYzYEbBGIr99Asp59yZZaFEEAAQSqIkAgUhUtjkUAAVsEwpv/K8ElN9lSiyIIIOBvAV0DkfF/9ZfM5bP8vTl0j4CLArVeeltiDz3cxRVZCgEEEBAhEOEqQAAB1wXUu0PUO0T4IYAAAjoGIg+VTpFTZo1ncxFAoAoC6d0flqSrb6jCGRyKAAII1FyAQKTmhlRAAIEqCgTnniDhwp+qeBaHI4CAjgK6BSL/CSyTdtN4F4KO1yozOSuQePEVktF7oLOLUB0BBBDYQ4BAhEsCAQRcFQgXrpbg3BNdXZPFEEDAuwK6BSKTV7WSuD9+9S44nSHgUYGYuvtL7dc+FImJ8WiHtIUAAjoKEIjouKvMhICHBfjcroc3h9YQiIKAToHIk7kj5cCFH0dBkSUR0EMga8QYiW90uh7DMAUCCPhCgEDEF9tEkwjoIxBcepuEN72vz0BMggACNRLQJRBpH/pcLpoxtEYWnIyA6QIpLdpKaou2pjMwPwIIuChAIOIiNkshgIBI2df7iZTxGUquBQQQ+FtAh0DkhMAG6T/jbpEgnxLnukagJgIJp50lmUOfqUkJzkUAAQSqJEAgUiUuDkYAgZoIhHPnS3BB45qU4FwEENBMQIdA5KXfukvyz4s02xnGQcB9gUBystR+6zMJJKe4vzgrIoCAkQIEIkZuO0MjEB2B0LrhEvr54egszqoIIOBJAb8HIo8VTZRj5r7mSVuaQsCPApmDnpSEs87zY+v0jAACPhQgEPHhptEyAn4VCC66VsJbP/dr+/SNAAIOCPg5ELktMEdumtbHARVKImCuQErzVpLauoO5AEyOAAKuChCIuMrNYgiYLVA2I1skmG82AtMjgMBuAn4NRLIkX8Z+f7cEcrayowggYKNA/MmnSdbIsTZWpBQCCCBQsQCBCFcHAgi4IsD7Q1xhZhEEfCfg10Bk3OZHJWvp177zpmEEvC4QiI+X2h99JYH4BK+3Sn8IIKCBAIGIBpvICAj4QSD02ygJ/fSQH1qlRwQQcFHAj4HIg2Vvy6kzx7ioxFIImCWgvjSjvjjDDwEEEHBagEDEaWHqI4CAJRBccouEN3+IBgIIILCbgN8CkYsCK6T9tE7sIgIIOCiQckdrSW3V3sEVKI0AAgj8LUAgwpWAAAKuCJTNOlikZJMra7EIAgj4R8BvgcjkH9tI3IY1/gGmUwR8KBDfsJFkPfm8DzunZQQQ8JsAgYjfdox+EfChQLhglQTnNfRh57SMAAJOC/gpEBmV96QctOAjp0mojwACgYDU/XKeSCCABQIIIOCoAIGIo7wURwABJRD68xUJrbgHDAQQQOBfAn4JRNqFv5T/fPUEO4gAAi4JZI0cJ/Enn+rSaiyDAAKmChCImLrzzI2AiwKhVZ0k9Du3vrpIzlII+EbAD4FI/cAf8ujMViKlJb5xpVEE/C6Qem9XSbn1Tr+PQf8IIOBxAQIRj28Q7SGgg0Bw/mkSzl+iwyjMgAACNgv4IRB5ccP9kvLj9zZPTjkEENiXQOJFl0pG30EgIYAAAo4KEIg4yktxBBCQUJGUfZUBBAIIILBXAa8HIgOLX5Rj57zK7iGAgMsCsQcdIrUmvefyqiyHAAKmCRCImLbjzIuAywLhnNkSXNjE5VVZDgEE/CLg5UDk5sB8uXVaL79Q0icC2gnUeX+qBNL5lyrabSwDIeAhAQIRD20GrSCgo0Bo/WgJ/Xi/jqMxEwII2CDg1UAkPVwgzy9uJYFtm22YkhIIIFAdgcyhz0jCaWdV51TOQQABBCISIBCJiImDEECgugLB5a0kvHFydU/nPAQQ0FzAq4HI2K0DJXvxV5rrMx4C3hZIbd1RUprf7e0m6Q4BBHwtQCDi6+2jeQS8LxCc11DCBau83ygdIoBAVAS8GIj0DL4rp3/9bFQ8WBQBBP6/QGLjiyTj0WGQIIAAAo4JEIg4RkthBBDghapcAwggUJmA1wKRC2JWSsepHStrmz9HAAEXBGLq7i+13/ivCyuxBAIImCpAIGLqzjM3Ai4IhHPnS3BBYxdWYgkEEPCrgNcCkVd/aifx63/yKyd9I6CdQO23P5eY7FrazcVACCDgDQECEW/sA10goKVA6PeJElrVQcvZGAoBBOwR8FIgMjJ/tBz87fv2DEYVBBCwRSDz8VGScDb/csUWTIoggMC/BAhEuCgQQMAxgdDqbhLaMMax+hRGAAH/C3glEGkjU+XS6YP8D8oECGgmkNKiraS2aKvZVIyDAAJeESAQ8cpO0AcCGgoEv79YwttnajgZIyGAgF0CXghEjg38KQNntxbZWWzXWNRBAAGbBBKbXCYZfR63qRplEEAAgd0FCES4IhBAwDGBspkHiJRudaw+hRFAwP8CXghEXvz9AUlZvcD/mEyAgIYCcfWOlexxkzWcjJEQQMALAgQiXtgFekBAR4Gdf0jZ7MN1nIyZEEDARoFoByIDdr4ix33zso0TUQoBBOwUCCQkSp1PZ9lZkloIIIDAPwIEIlwMCCDgiEB42zQJ/nCFI7UpigAC+ghEMxC5MeY7aTr1QX0wmQQBTQVqvfahxO5/oKbTMRYCCERTgEAkmvqsjYDGAqENz0lo9X0aT8hoCCBgh0C0ApHUcJFMXNpaAls22jEGNRBAwEGBzCGjJeH0sx1cgdIIIGCqAIGIqTvP3Ag4LBBa3VVCG8Y6vArlEUDA7wLRCkSe2zZIai+a6nc++kfACIG0Tj0k+cbbjZiVIRFAwF0BAhF3vVkNAWME1OMy6rEZfggggMC+BKIRiPQIvS9nzhjNxiCAgE8Ekq+9WdK6PeSTbmkTAQT8JEAg4qfdolcEfCRQ9s3RIsW/+ahjWkUAgWgIuB2INI5ZLZ2nto/GqKyJAALVFIhvdLpkjRhTzbM5DQEEEKhYgECEqwMBBOwXCBVJ2VcZ9telIgIIaCfgdiDy6i/tJX7dau0cGQgBnQViateR2m9+qvOIzIYAAlESIBCJEjzLIqCzQDh/mQTnn6LziMyGAAI2CbgZiAwveFYOnf+uTZ1TBgEE3BSo89FXEkhJdXNJ1kIAAQMECEQM2GRGRMBtgfDmDyW45Ba3l2U9BBDwoYBbgUirwHS5fNpjPhSiZQQQUALZz74kcfUbgIEAAgjYKkAgYisnxRBAQAmEfntKQj89AAYCCCBQqYAbgcjRgY0yaM49IkUFlfbDAQgg4E2BjH6DJfHCS7zZHF0hgIBvBQhEfLt1NI6AdwVCq7tJaAMvP/PuDtEZAt4RcCMQeeHPXpK6cr53hqYTBBCoskBa+26SfMsdVT6PExBAAIF9CRCIcH0ggIDtAsHFN0h4yye216UgAgjoJ+B0IPJIyaty/OwX9YNjIgQME0i+6XZJ69jDsKkZFwEEnBYgEHFamPoIGCigXqiqXqzKDwEEEKhMwMlA5LqYhdJ8as/KWuDPEUDABwKJ5zeRjEeG+qBTWkQAAT8JEIj4abfoFQGfCJR9XVukLM8n3dImAghEU8CpQCQ5VCwvrGgjMZv+iOZ4rI0AAjYJxNU/QbKffdmmapRBAAEE/hYgEOFKQAABewXKcqTs67r21qQaAghoK+BUIPLs9iekzg9fauvGYAiYJhBTq47UfutT08ZmXgQQcFiAQMRhYMojYJqAelRGPTLDDwEEEIhEwIlA5L7wR3L2V09GsjzHIICAjwTqfjFXJDbWRx3TKgIIeF2AQMTrO0R/CPhMILz1CwkuusZnXdMuAghES8DuQOScmJ+l29S20RqHdRFAwEGBWq9+ILEHHuTgCpRGAAHTBAhETNtx5kXAYYHQHy9JaGU7h1ehPAII6CJgdyAyaW0nSVi7Qhce5kAAgV0EskaNl/iTuAuViwIBBOwTIBCxz5JKCCAgIqG1gyW05hEsEEAAgYgE7AxEhhWOkcPmvR3RuhyEAAL+E0jvPVCSLr7Cf43TMQIIeFaAQMSzW0NjCPhTILS6i4Q2jPNn83SNAAKuC9gViLSMmSFXTh3gev8siAAC7gmktukkKc1aurcgKyGAgPYCBCLabzEDIuCuQHDpbRLe9L67i7IaAgj4VsCOQOTIwCZ5Yt49IgU7fOtA4wggULlA8k23S1rHHpUfyBEIIIBAhAIEIhFCcRgCCEQmEFx4kYRzvonsYI5CAAHjBewIRCZufFjSVsw13hIABHQXSGxymWT0eVz3MZkPAQRcFCAQcRGbpRAwQSA4t4GEC380YVRmRAABGwRqGoj0K31NGsyaaEMnlEAAAa8LxJ9yhmQNf87rbdIfAgj4SIBAxEebRasI+EGgbOZ+IqXb/dAqPSKAgAcEahKIXBP7g9z5P26f98A20gICrgjEHXm0ZE94w5W1WAQBBMwQIBAxY5+ZEgF3BMJBKZue5M5arIIAAloIVDcQSQzvlJdWtpWYjeu1cGAIBBCoXCAmq5bUfufzyg/kCAQQQCBCAQKRCKE4DAEEIhAo2SRlsw6O4EAOQQABBP4WqG4g8kzuMKm78DMYEUDAMIG6U781bGLGRQABJwUIRJzUpTYChgmEC1ZJcF5Dw6ZmXAQQqIlAdQKRrvKxnDt9ZE2W5VwEEPCpgLpDRN0pwg8BBBCwQ4BAxA5FaiCAgCUQzp0nwQXno4EAAghELFDVQOTMmDXSY2qbiOtzIAII6CWg3iGi3iXCDwEEELBDgEDEDkVqIIDA34HI1s8luOhaNBBAAIGIBaoaiExa10USflkWcX0ORAABvQTUV2bU12b4IYAAAnYIEIjYoUgNBBD4OxD5600JLrsTDQQQQCBigaoEIkOLxsvhc6dEXJsDEUBAP4GMPo9LYpPL9BuMiRBAICoCBCJRYWdRBPQUCP0+QUKrOuo5HFMhgIAjApEGInfFzJKrp/Z3pAeKIoCAfwTSOvaQ5Jtu90/DdIoAAp4WIBDx9PbQHAL+Egj9NkpCPz3kr6bpFgEEoioQSSByeGCLDP32HpEduVHtlcURQCD6Ail33SOpLdtFvxE6QAABLQQIRLTYRoZAwBsCoTUDJbT2MW80QxcIIOALgUgCkQmb+kn6stm+mIcmEUDAWYGUZi0ltU0nZxehOgIIGCNAIGLMVjMoAs4LhH56UEK/Pen8QqyAAALaCFQWiPQJTpGGX4/XZl4GQQCBmgkk33qHpN3brWZFOBsBBBD4PwECES4FBBCwTSC0qrOEfucfXGwDpRACBgjsKxC5Mm6xtPzyPgMUGBEBBCIVSL7hNknr3DPSwzkOAQQQ2KcAgQgXCAII2CYQXNFGwn9Osq0ehRBAQH+BigKR+FCpvPJjW4n5Y53+CEyIAAIRCyRfc5Ok3dcr4uM5EAEEENiXAIEI1wcCCNgmEFzWXMJ/vW1bPQohgID+AhUFIqPzRsh+Cz7RH4AJEUCgSgJJV1wr6T37VekcDkYAAQQqEiAQ4dpAAAHbBIJLbpbw5o9sq0chBBDQX2BvgUhn+UwaTx+m//BMiAACVRZIuuRKSe81oMrncQICCCCwNwECEa4LBBCwTSC46BoJb/3CtnoUQgAB/QX2DEROi/1VHpjWRiQU0n94JkQAgSoLJF50iWT0HVzl8zgBAQQQIBDhGkAAAUcFgt9fJuHtXzm6BsURQEAvgT0DkVd+u08Sf16s15BMgwACtgkkNr5IMh7lDjLbQCmEgOEC3CFi+AXA+AjYKRBc2ETCObPtLEktBBDQXGDXQOSJnRPkyG9e13xixkMAgZoIJJx1nmQOerImJTgXAQQQ+EeAQISLAQEEbBMILrhAwrlzbatHIQQQ0F+gPBC5I/YbufZ/ffUfmAkRQKBGAgmnnSWZQ5+pUQ1ORgABBMoFCES4FhBAwDaB4LdnSXjH97bVoxACCOgvoAKRQwLbZcSCe0Ryt+k/MBMigECNBOJPPk2yRo6tUQ1ORgABBAhEuAYQQMB2AQIR20kpiID2AioQeX7LI5KxZKb2szIgAgjUXIBApOaGVEAAgf8vwB0iXA0IIGCbAIGIbZQUQsAYga/nPi8nzeDf9hqz4QyKQA0FCERqCMjpCCCwmwCBCBcEAgjYJpDT9TbbalEIAQTMEChd8asZgzIlAgjYIkAgYgsjRRBA4P8ECES4FBBAwDaB3Ie6SMnC+bbVoxACCCCAAAIIILCrAIEI1wMCCNgpQCBipya1EDBcILdPdymZ/43hCoyPAAIIIIAAAk4JEIg4JUtdBMwUIBAxc9+ZGgFHBPIefVB2zp7hSG2KIoAAAggggAACBCJcAwggYKcAgYidmtRCwHCBvMcflp0zphquwPgIIIAAAggg4JQAgYhTstRFwEwBAhEz952pEXBEYMeQR6R46meO1KYoAggggAACCCBAIMI1gAACdgoQiNipSS0EDBfYMeIxKf78v4YrMD4CCCCAAAIIOCVAIOKULHURMFOAQMTMfWdqBBwRyH9qiBR9/J4jtSmKAAIIIIAAAggQiHANIICAnQIEInZqUgsBwwXynx0hRR+8ZbgC4yOAAAIIIICAUwIEIk7JUhcBMwUIRMzcd6ZGwBGB/HFPSdE7rztSm6IIIIAAAggggEDC2Y0l8/FRQCCAAAK2CBCI2MJIEQQQUAIFE56VwjcngYEAAggggAACCDgikHTJVZLe61FHalMUAQTMEyAQMW/PmRgBxwQKXhonha+96Fh9CiOAAAIIIICA2QLJNzaVtE73m43A9AggYJsAgYhtlBRCAAEVhqhQhB8CCCCAAAIIIOCEQMpd90hqy3ZOlKYmAggYKEAgYuCmMzICTgkUffi25D8z3Kny1EUAAQQQQAABwwXSOnSX5JubGa7A+AggYJcAgYhdktRBAAHZOe1zyXuiPxIIIIAAAggggIAjAukP9Jeky69xpDZFEUDAPAECEfP2nIkRcEygZP43ktunu2P1KYwAAggggAACZgtkDBwuiedeaDYC0yOAgG0CBCK2UVIIAQRKly+RnG73AIEAAggggAACCDgikDVqvMSfdIojtSmKAALmCRCImLfnTIyAYwLBdWtlW5umjtWnMAIIIIAAAgiYLZD9/OsSd1Q9sxGYHgEEbBMgELGNkkIIIBDaukW2Nr0KCAQQQAABBBBAwBGB2m/8V2Lq7u9IbYoigIB5AgQi5u05EyPgmEB4Z7FsufoCx+pTGAEEEEAAAQTMFqjz3xkSSE4xG4HpEUDANgECEdsoKYQAAkpgy5XnSbi0FAwEEEAAAQQQQMBegbg4qfv5HHtrUg0BBIwWIBAxevsZHgH7BbbeeoWEtm+zvzAVEUAAAQQQQMBogZi6+0ntNz422oDhEUDAXgECEXs9qYaA8QLbWt0qwfXrjHcAAAEEEEAAAQTsFYg7tr5kj5lkb1GqIYCA0QIEIkZvP8MjYL9ATpfWUrpymf2FqYgAAggggAACRgsknHmuZA5+ymgDhkcAAXsFCETs9aQaAsYL5Pa7X0rmzjLeAQAEEEAAAQQQsFcg6fJrJP2B/vYWpRoCCBgtQCBi9PYzPAL2C+SPHipFH71rf2EqIoAAAggggIDRAim3t5DUezobbcDwCCBgrwCBiL2eVEPAeIHC11+SghfHGu8AAAIIIIAAAgjYK5DW/j5JvqW5vUWphgACRgsQiBi9/QyPgP0Cxf/7RHYMHWB/YSoigAACCCCAgNECGb0HSuLFVxhtwPAIIGCvAIGIvZ5UQ8B4gdIfvpOcBzoZ7wAAAggggAACCNgrkDnsWUk49Ux7i1INAQSMFiAQMXr7GR4B+wXUJ3fVp3f5IYAAAggggAACdgpkT3hd4o6sZ2dJaiGAgOECBCKGXwCMj4DdAuHiItlyzYV2l6UeAggggAACCBguUPvtzyUmu5bhCoyPAAJ2ChCI2KlJLQQQsAS23HCxhPN3oIEAAggggAACCNgmUHfqt7bVohACCCCgBAhEuA4QQMB2ge1tm0nZ2l9sr0tBBBBAAAEEEDBTIPbAg6TWqx+YOTxTI4CAYwIEIo7RUhgBcwVye3eTku/mmgvA5AgggAACCCBgq0D8KWdI1vDnbK1JMQQQQIBAhGsAAQRsF9gxapAUf/qh7XUpiAACCCCAAAJmCiRddb2k9+hj5vBMjQACjgkQiDhGS2EEzBUomDRBCidNMBeAyRFAAAEEEEDAVoHU1h0kpXkrW2tSDAEEECAQ4RpAAAHbBXZO/0LyBvezvS4FEUAAAQQQQMBMgYw+j0tik8vMHJ6pEUDAMQECEcdoKYyAuQJlP66U7R1bmgvA5AgggAACCCBgq0DWMy9K/PEn2lqTYggggACBCNcAAgjYLhAuLJAt1zWxvS4FEUAAAQQQQMBMgdrvfC4xWbXMHJ6pEUDAMQECEcdoKYyA2QJbb7tSQtu2mo3A9AgggAACCCBQY4FAUrLU+fjrGtehAAIIILCnAIEI1wQCCDgikNPjXild8oMjtSmKAAIIIIAAAuYIxB15tGRPeMOcgZkUAQRcEyAQcY2ahRAwS2DHqMFS/OkHZg3NtAgggAACCCBgu0DCOedL5mMjba9LQQQQQIBAhGsAAQQcESh8a7IUPD/akdoURQABBBBAAAFzBJJvul3SOvYwZ2AmRQAB1wQIRFyjZiEEzBIomTNTcvv3NGtopkUAAQQQQAAB2wXSu/eWpKtvtL0uBRFAAAECEa4BBBBwRCD426+yrfVtjtSmKAIIIIAAAgiYI5A9ZpLEHVvfnIGZFAEEXBMgEHGNmoUQMEwgFJLNl51t2NCMiwACCCCAAAJ2C9Sd+q3dJamHAAIIWAIEIlwICCDgmMC2FjdJ8I8NjtWnMAIIIIAAAgjoLaDuDFF3iPBDAAEEnBAgEHFClZoIIGAJ5Pa9X0rmzUIDAQQQQAABBBColoB6d4h6hwg/BBBAwAkBAhEnVKmJAAKWQMGkCVI4aQIaCCCAAAIIIIBAtQR4oWq12DgJAQQiFCAQiRCKwxBAoOoC6u4QdZcIPwQQQAABBBBAoDoCvFC1OmqcgwACkQoQiEQqxXEIIFBlgdDWLbK16VVVPo8TEEAAAQQQQAABJcALVbkOEEDASQECESd1qY0AAlYgooIRfggggAACCCCAQFUEeKFqVbQ4FgEEqiNAIFIdNc5BAIGIBXixasRUHIgAAggggAACuwjwQlUuBwQQcFqAQMRpYeojYLgAL1Y1/AJgfAQQQAABBKopwAtVqwnHaQggELEAgUjEVByIAALVEeDFqtVR4xwEEEAAAQQQyB77qsQdcxwQCCCAgGMCBCKO0VIYAQSUAC9W5TpAAAEEEEAAgaoKBOITpM5ns6t6GscjgAACVRIgEKkSFwcjgEB1BHixanXUOAcBBBBAAAFzBeJPPk2yRo41F4DJEUDAFQECEVeYWQQBswV4sarZ+8/0CCCAAAIIVFUgpVlLSW3TqaqncTwCCCBQJQECkSpxcTACCFRHgBerVkeNcxBAAAEEEDBXIPOxEZJwzgXmAjA5Agi4IkAg4goziyBgtkDp4u8l5/72ZiMwPQIIIIAAAghELFD7nS8kJis74uM5EAEEEKiOAIFIddQ4BwEEqiZQViabrzi3audwNAIIIIAAAggYKRB70CFSa9J7Rs7O0Agg4K4AgYi73qyGgLECOfd3kNLFC42dn8ERQAABBBBAIDKBpEuulPReAyI7mKMQQACBGggQiNQAj1MRQCByAd4jErkVRyKAAAIIIGCyQFrXByX5ultMJmB2BBBwSYBAxCVolkHAdIGShfMl96EupjMwPwIIIIAAAghUIpA99lWJO+Y4nBBAAAHHBQhEHCdmAQQQUALhgnzZcv1/wEAAAQQQQAABBCoUCMQnSJ3PZiOEAAIIuCJAIOIKM4sggIAS4D0iXAcIIIAAAgggsC+B+JNPk6yRY0FCAAEEXBEgEHGFmUUQQEAJFLwwRgrfeBkMBBBAAAEEEEBgrwKpd98rKXe2QQcBBBBwRYBAxBVmFkEAASWwc87Xktf/ATAQQAABBBBAAIG9CmQ9PVHiG5yEDgIIIOCKAIGIK8wsggACSiC0bYtsve0qMBBAAAEEEEAAgX8JBFLTpM6H05FBAAEEXBMgEHGNmoUQQEAJ5HRtI6UrloKBAAIIIIAAAgjsJpBw9vmS+fhIVBBAAAHXBAhEXKNmIQQQUAK8R4TrAAEEEEAAAQT2JpDW/j5JvqU5OAgggIBrAgQirlGzEAIIKIGS77+V3Ac7g4EAAggggAACCOwmkD3+NYk7+hhUEEAAAdcECERco2YhBBCwBEIh2XrnDRLatBEQBBBAAAEEEEDAEog96BCpNek9NBBAAAFXBQhEXOVmMQQQUAI7hg+U4i8+BgMBBBBAAAEEELAEki6/VtIf6IcGAggg4KoAgYir3CyGAAJKoPh/nzlIvCMAACAASURBVMqOoY+CgQACCCCAAAIIWAIqDFGhCD8EEEDATQECETe1WQsBBCyB0JZN1mMzUlaGCAIIIIAAAgggYD0uox6b4YcAAgi4KUAg4qY2ayGAwD8Cub26SsmCeYgggAACCCCAgOEC8cefKFnPvGi4AuMjgEA0BAhEoqHOmgggIIVvTpKCCc8igQACCCCAAAKGC6Tc0VpSW7U3XIHxEUAgGgIEItFQZ00EEJCy1Stke6e7kUAAAQQQQAABwwWyRo2T+JNONVyB8RFAIBoCBCLRUGdNBBCwBLa3ay5la35GAwEEEEAAAQQMFYg97Aip9eJbhk7P2AggEG0BApFo7wDrI2CwQP6YUVL03hSDBRgdAQQQQAABswWSb7hN0jr3NBuB6RFAIGoCBCJRo2dhBBAomf+N5PbpDgQCCCCAAAIIGCqQ+dhISTjnfEOnZ2wEEIi2AIFItHeA9REwWSAUkm0tbpLgxj9MVmB2BBBAAAEEjBSIqV1Har36vgQSEo2cn6ERQCD6AgQi0d8DOkDAaIH8p4dK0X/fNdqA4RFAAAEEEDBRIOmyqyX9wUdMHJ2ZEUDAIwIEIh7ZCNpAwFSBnXO+lrz+D5g6PnMjgAACCCBgrEB6rwGSdMmVxs7P4AggEH0BApHo7wEdIGC0QLikRLa1vElCmzcZ7cDwCCCAAAIImCQQSEq2HpeJya5l0tjMigACHhMgEPHYhtAOAiYK7Bg5SIo/+9DE0ZkZAQQQQAABIwUSz7tQMgYMN3J2hkYAAe8IEIh4Zy/oBAFjBXbOnCZ5A3sbOz+DI4AAAgggYJpAWpcHJfn6W0wbm3kRQMBjAgQiHtsQ2kHARIFwUaH1tZnQ9m0mjs/MCCCAAAIIGCWgviqT/eKbEnvAQUbNzbAIIOA9AQIR7+0JHSFgpMCOYQOk+MtPjJydoRFAAAEEEDBJIPHiKySj90CTRmZWBBDwqACBiEc3hrYQME1g5/QvJG9wP9PGZl4EEEAAAQSME8h4dJgkNr7IuLkZGAEEvCdAIOK9PaEjBIwUCO/Ik22tbpVQznYj52doBBBAAAEETBCIPfwoqfXCFBNGZUYEEPCBAIGIDzaJFhEwRSB/9FAp+uhdU8ZlTgQQQAABBIwTSLmzjaTefa9xczMwAgh4U4BAxJv7QlcIGClQumiB5PTsaOTsDI0AAggggIAJAtnjJ0vc0ceaMCozIoCADwQIRHywSbSIgEkCOd3bSenSRSaNzKwIIIAAAggYIZBw9vmS+fhII2ZlSAQQ8IcAgYg/9okuETBGoOj9NyX/Of7HkjEbzqAIIIAAAsYIpD/QX5Iuv8aYeRkUAQS8L0Ag4v09okMEjBIIbd0s29rcLuH8HUbNzbAIIIAAAgjoLBBTdz+p9cKbEkhJ1XlMZkMAAZ8JEIj4bMNoFwETBHaMGiTFn35owqjMiAACCCCAgBECyTfeLmmdehgxK0MigIB/BAhE/LNXdIqAMQIlC+ZJbq+uxszLoAgggAACCOgukDVqvMSfdIruYzIfAgj4TIBAxGcbRrsImCKQ06W1lK5cZsq4zIkAAggggIC2AvGNTpOsEWO1nY/BEEDAvwIEIv7dOzpHQGuBordfk/zxT2s9I8MhgAACCCBggkDafb0k+ZqbTBiVGRFAwGcCBCI+2zDaRcAUgeBff8p29XLV4iJTRmZOBBBAAAEEtBOIqVNXak2cIoG0dO1mYyAEEPC/AIGI//eQCRDQVmDHiMel+POPtJ2PwRBAAAEEENBdIPnm5pLW4T7dx2Q+BBDwqQCBiE83jrYRMEGgdNECyenZ0YRRmREBBBBAAAEtBbKeeVHijz9Ry9kYCgEE/C9AIOL/PWQCBLQWyH34Pin5do7WMzIcAggggAACOgoknHWeZA56UsfRmAkBBDQRIBDRZCMZAwFdBXZO+1zynuiv63jMhQACCCCAgLYC6Q89KkmXXqXtfAyGAAL+FyAQ8f8eMgEC2gtsv/cOKfvlJ+3nZEAEEEAAAQR0EYg9+FDJnviGBOITdBmJORBAQEMBAhENN5WRENBNoPCtyVLw/GjdxmIeBBBAAAEEtBVIad5KUlt30HY+BkMAAT0ECET02EemQEBrgdC2rbK9XXMJ5WzXek6GQwABBBBAQBeB7Odfl7ij6ukyDnMggICmAgQimm4sYyGgm0D+uKek6J3XdRuLeRBAAAEEENBOIPGCiyWj/xPazcVACCCgnwCBiH57ykQIaClQ9tNq2d7hLi1nYygEEEAAAQR0EsgYMFwSz7tQp5GYBQEENBUgENF0YxkLAR0F8gb1lZ1ffanjaMyEAAIIIICAFgLxjU6TrBFjtZiFIRBAQH8BAhH995gJEdBGoGT+bMnt00ObeRgEAQQQQAAB3QT41K5uO8o8COgtQCCi9/4yHQLaCeQ+2FlKvv9Wu7kYCAEEEEAAAb8LxB1TX7LHTvL7GPSPAAIGCRCIGLTZjIqADgI7p30ueU/012EUZkAAAQQQQEArgbTOPSX5htu0molhEEBAbwECEb33l+kQ0FJge6e7pWz1Ci1nYygEEEAAAQT8KBB78KGSPe5VCSSn+LF9ekYAAUMFCEQM3XjGRsDPAkUfvSP5o4f5eQR6RwABBBBAQCuB1NYdJKV5K61mYhgEENBfgEBE/z1mQgS0EwjvLJbt994pwQ2/aTcbAyGAAAIIIOA3gZisbMkeN1li6tT1W+v0iwAChgsQiBh+ATA+An4VKHzjZSl4YYxf26dvBBBAAAEEtBFIaXqXpLbtos08DIIAAuYIEIiYs9dMioBWAqGtW2R7+zsltH2bVnMxDAIIIIAAAn4SCMQnSPb4yRJ72BF+apteEUAAAUuAQIQLAQEEfCtQMOFZKXyTz/v5dgNpHAEEEEDA9wLJ19wkaff18v0cDIAAAmYKEIiYue9MjYAWAsHffrXuEgmXlGgxD0MggAACCCDgK4G4OMl+7mWJO/pYX7VNswgggEC5AIEI1wICCPhaIP+pIVL08Xu+noHmEUAAAQQQ8KNA8k23S1rHHn5snZ4RQAABS4BAhAsBAQR8LVC29mfJ6dxa1Jdn+CGAAAIIIICAOwKB1FTJfu4ViT3kMHcWZBUEEEDAAQECEQdQKYkAAu4KFEx8TgqnvOLuoqyGAAIIIICAwQIpzVpKaptOBgswOgII6CBAIKLDLjIDAoYLhLZtke2dW0to00bDJRgfAQQQQAAB5wViatW23h0SU3d/5xdjBQQQQMBBAQIRB3EpjQAC7gkUvf2a5I9/2r0FWQkBBBBAAAFDBVLvvldS7mxj6PSMjQACOgkQiOi0m8yCgMkCZWWyvUtrKftplckKzI4AAggggICjArEHHixZ6u6QjExH16E4Aggg4IYAgYgbyqyBAAKuCBR/+YnsGDbAlbVYBAEEEEAAARMFUu/tJim33mHi6MyMAAIaChCIaLipjISAyQK5vbpIyYL5JhMwOwIIIIAAAo4IxB1xlHV3SCAxyZH6FEUAAQTcFiAQcVuc9RBAwFGBkvnfSG6f7o6uQXEEEEAAAQRMFEjr+qAkX3eLiaMzMwIIaCpAIKLpxjIWAiYL5A3uJzunf2EyAbMjgAACCCBgq0B8g5Ml6+kJttakGAIIIBBtAQKRaO8A6yOAgO0CpSuXSU6X1rbXpSACCCCAAAKmCmQOHCEJ515g6vjMjQACmgoQiGi6sYyFgOkCBc+PlsK3JpvOwPwIIIAAAgjUWCDpiuskvWffGtehAAIIIOA1AQIRr+0I/SCAgC0Coe3bJKfbPRL8Y4Mt9SiCAAIIIICAiQIxGVnWozKxhx5u4vjMjAACmgsQiGi+wYyHgMkCRR+/J/lPDTGZgNkRQAABBBCokUBq2y6S0vSuGtXgZAQQQMCrAgQiXt0Z+kIAAVsEcnt1lZIF82ypRREEEEAAAQRMEuBFqibtNrMiYKYAgYiZ+87UCBgjUPL9t5L7YGdj5mVQBBBAAAEE7BLgRap2SVIHAQS8KkAg4tWdoS8EELBNIH/0MCn66B3b6lEIAQQQQAAB3QV4karuO8x8CCCgBAhEuA4QQEB7geDGP6wXrIa2btF+VgZEAAEEEECgpgK8SLWmgpyPAAJ+ESAQ8ctO0ScCCNRIoOid1yV/3FM1qsHJCCCAAAIImCDAi1RN2GVmRAABJUAgwnWAAALGCOR0byelSxcZMy+DIoAAAgggUFWB+IaNJOvJ56t6GscjgAACvhQgEPHlttE0AghUR6BkzkzJ7d+zOqdyDgIIIIAAAkYIZA5+ShLOPNeIWRkSAQQQIBDhGkAAAaME8p8bKUXvv2nUzAyLAAIIIIBAJALJNzaVtE73R3IoxyCAAAJaCBCIaLGNDIEAApEKhPJyJff+9lK29pdIT+E4BBBAAAEEtBeIPfhQ61GZmFq1tZ+VARFAAIFyAQIRrgUEEDBOYOfMaZI3sLdxczMwAggggAACFQmk9+wnSVdcCxACCCBglACBiFHbzbAIIFAukP/0UCn677uAIIAAAgggYLxA4oUXS0a/J4x3AAABBMwTIBAxb8+ZGAEERCS0bavk3N9eguvX4YEAAggggICxAoHkFOtRmbh6xxprwOAIIGCuAIGIuXvP5AgYL7Bz+heSN7if8Q4AIIAAAgiYK5DauqOkNL/bXAAmRwABowUIRIzefoZHAIEdowZJ8acfAoEAAggggIBxAvENG1l3h/BDAAEETBUgEDF155kbAQQsgdDmvySnR3sJ/vk7IggggAACCBglkDn4KUk481yjZmZYBBBAYFcBAhGuBwQQMF6g+MtPZMewAcY7AIAAAgggYI5A8i3NJa39feYMzKQIIIDAXgQIRLgsEEAAARHZMXKQFH/GozNcDAgggAAC+gvEn3iyZA5/TgLxCfoPy4QIIIDAPgQIRLg8EEAAAfXozPZtkvtARyn7dQ0eCCCAAAII6CsQFydZw56T+JNO0XdGJkMAAQQiFCAQiRCKwxBAQH+BnXO+lrz+D+g/KBMigAACCBgrkNquq6Tcdqex8zM4AgggsKsAgQjXAwIIILCLQMHE56RwyiuYIIAAAgggoJ1A4gUXS0b/J7Sbi4EQQACB6goQiFRXjvMQQEBPgVBIch7oJKWLF+o5H1MhgAACCBgpELPfAZI1/DmJPfhQI+dnaAQQQGBvAgQiXBcIIIDAHgKly5dY7xMJl5RggwACCCCAgBYC6b0GSNIlV2oxC0MggAACdgkQiNglSR0EENBKoOjt1yR//NNazcQwCCCAAAJmCiTfcJukde5p5vBMjQACCOxDgECEywMBBBCoQCBvYG/ZOXMaPggggAACCPhWIK5+A+tRmUByim9noHEEEEDAKQECEadkqYsAAr4XCG74TXIe6CihzZt8PwsDIIAAAgiYKZA5/DlJOOUMM4dnagQQQKASAQIRLhEEEEBgHwLFUz+THUMewQgBBBBAAAHfCaR16C7JNzfzXd80jAACCLglQCDiljTrIICAbwUKXhgjhW+87Nv+aRwBBBBAwDyBpKtvlPTuvc0bnIkRQACBKggQiFQBi0MRQMBcgdz+PaVkzkxzAZgcAQQQQMA3AvENG0nmE6MlkJTkm55pFAEEEIiGAIFINNRZEwEEfCcQ/PN3ye3VVYK/r/dd7zSMAAIIIGCOQExmlhWGxB1b35yhmRQBBBCopgCBSDXhOA0BBMwTKJk3W3L79jBvcCZGAAEEEPCNQHqvAZJ0yZW+6ZdGEUAAgWgKEIhEU5+1EUDAdwKFb06SggnP+q5vGkYAAQQQ0F8gpXkrSW3dQf9BmRABBBCwSYBAxCZIyiCAgDkCO4YNkOIvPzFnYCZFAAEEEPC8QGLjJpLx6FDP90mDCCCAgJcECES8tBv0ggACvhAI5eVKbu9uUrZ6hS/6pUkEEEAAAb0FYg87wnpvSOz+B+g9KNMhgAACNgsQiNgMSjkEEDBDoHTpIsnt3VXCxcVmDMyUCCCAAAKeFch84mlJOOMcz/ZHYwgggIBXBQhEvLoz9IUAAp4XKP78I9kx4nHP90mDCCCAAAL6CqTf31eSrrxO3wGZDAEEEHBQgEDEQVxKI4CA/gIFrzwvha9O1H9QJkQAAQQQ8JxAatvOktK0hef6oiEEEEDALwIEIn7ZKfpEAAHPCvCSVc9uDY0hgAAC2gqk3HanpLbrqu18DIYAAgi4IUAg4oYyayCAgNYC6j0iuX26S+nihVrPyXAIIIAAAt4QSGxyqWT0GeSNZugCAQQQ8LEAgYiPN4/WEUDAOwLB39ZKbp8eEvzzd+80RScIIIAAAtoJxB56hNR6YYpITIx2szEQAggg4LYAgYjb4qyHAALaCpR8N9e6U0RCIW1nZDAEEEAAgegK1H77c4nJrhXdJlgdAQQQ0ESAQESTjWQMBBDwhkDxx+/JjqeGeKMZukAAAQQQ0Eoge+IUiTviKK1mYhgEEEAgmgIEItHUZ20EENBSoOCFMVL4xstazsZQCCCAAALREcgYMFwSz7swOouzKgIIIKCpAIGIphvLWAggEF2BvMH9ZOf0L6LbBKsjgAACCGghkNKiraS2aKvFLAyBAAIIeEmAQMRLu0EvCCCgj0AwKLl9e4h6rwg/BBBAAAEEqiuQfO1NktatV3VP5zwEEEAAgX0IEIhweSCAAAIOCYSLiiT3wU5SunKZQytQFgEEEEBAZ4HE8y6SjAHDdB6R2RBAAIGoChCIRJWfxRFAQHeBUF6O5HRrJ8H1v+o+KvMhgAACCNgoEH9CQ8ka/YKNFSmFAAIIILCnAIEI1wQCCCDgsEBoyybZ3rGlhLZtdXglyiOAAAII6CAQe+BBUuvVD3QYhRkQQAABTwsQiHh6e2gOAQR0EQj+sUG233O7hEtKdBmJORBAAAEEHBAIJCZJnU9mOlCZkggggAACewoQiHBNIIAAAi4JlP26xgpF+CGAAAIIIFCRQN3/zRMJxACEAAIIIOCCAIGIC8gsgQACCJQLlP24SrZ3bAEIAggggAAC/xKo/eanElO7DjIIIIAAAi4JEIi4BM0yCCCAQLlA6fLFktOtLSAIIIAAAgj8I5A97lWJq3ccIggggAACLgoQiLiIzVIIIIDAP6HI4u8l5/72gCCAAAIIICBZI8dJ/MmnIoEAAggg4LIAgYjL4CyHAAIIEIpwDSCAAAIIlAsQhnAtIIAAAtETIBCJnj0rI4AAAlLKnSJcBQgggICxAoQhxm49gyOAgEcECEQ8shG0gQAC5goQipi790yOAALmChCGmLv3TI4AAt4RIBDxzl7QCQIIGCxAKGLw5jM6AggYJ0AYYtyWMzACCHhUgEDEoxtDWwggYJ4AoYh5e87ECCBgngBhiHl7zsQIIOBdAQIR7+4NnSGAgIEChCIGbjojI4CAMQKEIcZsNYMigIBPBAhEfLJRtIkAAuYIEIqYs9dMigAC5ggQhpiz10yKAAL+ESAQ8c9e0SkCCBgkULpqueR0bmXQxIyKAAII6CuQ9eTzEt+wkb4DMhkCCCDgUwECEZ9uHG0jgID+AsE/Nsi2FjfpPygTIoAAAhoLZD/3ssQdd4LGEzIaAggg4F8BAhH/7h2dI4CAAQKhTRtlW4ubJVxWasC0jIgAAghoJBAbK9njXpW4I+tpNBSjIIAAAnoJEIjotZ9MgwACGgqEtm2R7Z1biwpH+CGAAAIIeF8gJjNLskZPlNiDD/N+s3SIAAIIGCxAIGLw5jM6Agj4RyCUlyu5D98nZauW+6dpOkUAAQQMFIg96BDJGjFWYvbb38DpGRkBBBDwlwCBiL/2i24RQMBggXBBgeQN7isl878xWIHREUAAAe8KxB17vGQOfkpisrK92ySdIYAAAgj8I0AgwsWAAAII+EggvHOn7BjcV3Z+87WPuqZVBBBAQH+BhFPPlIxHh0ogJVX/YZkQAQQQ0ESAQESTjWQMBBAwSCAYlLxBfWXnzGkGDc2oCCCAgHcFEi/4j2Q8/JhIXLx3m6QzBBBAAIF/CRCIcFEggAACPhXIH/eUFL3zuk+7p20EEEBAD4HkW5pLWvv79BiGKRBAAAHDBAhEDNtwxkUAAb0Eit6bIvljRuk1FNMggAACPhFI69hDkm+63Sfd0iYCCOwp8Msvv0j79u1lxYoVe8U55JBD5JRTTpGmTZvKeeedJwkJCSBWIjBhwgRZsmSJDB48WNLT062jZ8+eLUOGDJFnn31WjjjiCE8ZEoh4ajtoBgEEEKi6gHqfSP7ooRLauqXqJ3MGAggggECVBWJq15G0rg9J4nkXVvlcTkAAAe8IVBaI7NrpPffcIw899JCkpKR4ZwAPdrJ69Wq59957pUGDBnLTTTfJ+vXr5bXXXpPzzz9fevXq5blQiUDEgxcRLSGAAAJVFSj7ebXkjx4mpSuWVvVUjkcAAQQQqIJA/AkNJa3rgxJX77gqnMWhCCDgRYHyQGS//faz7l7Izt79C1HFxcUyd+5c626H3377TUaPHi2XX365F0fxVE/Lly+3rGbMmCFZWVnSsmVLadGihaSlpXmqT9UMgYjntoSGEEAAgeoJhHfkyY7RQ2XnV/+rXgHOQgABBBDYp0Bik0slvetDEkjPQAoBBDQQqCwQKR/xjTfekJ49e1r/YP/II49IYmKiBtMzAoEI1wACCCCgoUDBhGel8M1JGk7GSAgggED0BFKatpDUtp2j1wArI4CA7QKRBiLfffed3HDDDXLXXXfJo48+KklJSVYv5f/9Aw88IPfdV/nLld977z3p0qWLPPPMM9bjJLv+CgsL5YsvvpB3333Xqqt+Z5xxhjRr1kwuvfTSfz1qUlJSIt98841MmTLFekdHTk6OnHPOOXLdddfJLbfc8q9He5566ikZPnz4bmuHw2H55JNPZNiwYXLooYdad8ls27bNeq9KRXfNfP3119KuXTs57LDDZNy4cXL00Udbve6tfvl8O3bskL59+8o777wjkVrZvtkVFOQOEbekWQcBBBBwUaDoo3esR2j4IYAAAgjUXEA9IpN83S01L0QFBBDwlECkgUj5HSIq9OjRo4fExsbaGohs3rzZCgw+/vhj67ES9f4N9VOPnuTn51t3pqg/L39/ydatW2XgwIFWwFB+vOpJvRxWBSMqSBk5cuQ/YUVFgUX5+z5CoZCcddZZ1hpbtmypMBBRf6YCjS+//FJOOOGEiAOR8iBI9UEg4qm/AjSDAAII6CtQ8t1cyR/7pAR/+1XfIZkMAQQQcFAg9rAjJK1Dd0k44xwHV6E0AghES6CyQETdtaHuwlB3UKjHZJ588kk55phj/mnXjjtE1J0e6gss48ePlzvuuMN6cWvt2rWtNTZu3CgPP/ywdefIiBEjrLtFysrKrLBDvaPjyiuvlH79+snhhx9uHa/CE3X3ibrTQ/3Z0KFD/6m15x0c6u4QVUOFMLve6VGRiTr+9ddflwcffNBaK9JARM2g7oqZM2eOdR6BSLSudtZFAAEEDBQI/rVRCsY+KTtnf2Xg9IyMAAIIVF8gsXETSe3QXWL3P6D6RTgTAQQ8LRDpV2auuOIK690h6jGRXX92BCIrV66Utm3byoEHHmiFGQccsPv/z1m0aJG1dpMmTaRTp06yZs0a6ysu8fHxuwUZ5X3t+niK+gTuVVddZf3RnoHIpk2bpGvXrlK/fn3p06ePVU/9KgpEyv979YjMhg0bZOfOnZXeIRIMBmXMmDEyefJkady4sfV4D4GIp/9K0BwCCCCgp0DBi2Ol8PWX9ByOqRBAAAGbBVKat5LU1h1srko5BBDwmkCkgYjqW72XQ929cdBBB/0zhh2BiHrspVu3btadFyqgCAQC+2QqP17ddaHChfLHd3Y9ST3S0qpVKytoKQ879gxEPv30U+nevbu88MILVlhR/ttbIFJ+V8rUqVOtL+6oWipQqewdIirs6dChg9x8881W0KMeOSIQ8drfAvpBAAEEDBEonvqZdbdIKDfHkIkZEwEEEKiaQExmlnVXSNIlV1btRI5GAAFfClT2yExpaan8/PPP1iMoH3zwwb8eQykPRPYc/pBDDpFTTjlFrr/+ern44ov/eSHq3l6quq+Xke4NNZLjlyxZYr13pPxdIunp6bvdIXLmmWdaj+IkJydbjwNlZmbuMxCZN2+eFWyoL+2oR3FUGFNZIKI+WaxeQKuM1Z0v6pGZ8hAnkhfQunVB8VJVt6RZBwEEEPCAQNmPqyR/7CgpXbrIA93QAgIIIOAdgfiGjSStQw+JO7a+d5qiEwQQcFSgskCkfHH1D/8qDJg2bdpuX2kpD0TUYyQqBCn/qcdWvv/+e+v/VF+mUeFDRkaGuBWI7G2u8iClvEf1vhJ1t0bdunV3M97z3Li4OOtlq3l5edZXatQdKZ07d640ECn/Gs0TTzxhfVGnfHbuEHH0kqY4AggggEBlAuHiYutlq8WfvF/Zofw5AgggYIRA0tU3Wi9PDfzfpzSNGJohEUCgwvdl7I2mPFDY9R/o9/XIzN5eiOpWIFJ+h8gFF1wggwYNsr5EU96/+krO/vvvbwU76u4V9ahOVlbWPyPvGYh89dVX0rt3b3n++eflwgsvlO3bt1caiKh1lZMKgR5//HFRd6gQiPAXDgEEEEDAUwJF775hBSP8EEAAAZMFVBCSfHMzkwmYHQFjBSK9Q0QBVTUQUefMnDnT+jKMenxFvRj1k08+sR4bUWGEumtC/dQLR9W7SSp6h8hff/0l999/v9SpU8f6ooy680LV2Nc7RNT7QdT7Qyp6h8iNN95oPQLUq1cv68s26j8TEhKsfnY1UXeG9O/f3/p8r3r8JSkpqdJARH25Rj0uo76KM3bsWDn77LOtugQixv41Y3AEEEDAuwKlP3wn6oWrpSuXebdJOkMAAQQcEIg//kTrxanxp5zhQHVKIoCAHwQiDUS2bNli3fGgXla6a5hR2UtVywMR9diMChRUULFnIFJ+N0e9evX2+pWZ8kdPmjZtaj26snbt2oi/MrNrr3u+e0R9Ulj19OGHH/5z98eugYh69kVnlgAAGKpJREFUr4j6As3s2bOtYOP444+3trSyO0TUu0ZUz5dccokV5KhHbghE/PC3gR4RQAABQwXUIzQFL40VdccIPwQQQMAEAXVHSGqrDjwiY8JmMyMC+xCoLBAJhUKybt066+4Q9XUX9ZJSFTIceuihVtV9BSJ//vmnPPbYY1bgoO6WUHeK7O2RmZKSEhkyZIiMHz/eultD3S1Su3Ztq756oau6Q0N9raX8bovyL76oOzHUC07VXSOHH364dXx+fr7Vn3oJrPqzoUOH/lNrby9jXbx4sbRr105OOOEE6/0g6i6UPb+8o+4e6dix4z9fs6ksEFF9qHq7foGGQIS/hggggAACnhfYOeN/1t0iwT82eL5XGkQAAQSqIxB70CHWXSGJF11andM5BwEENBOoymd31WMj6oss5Y+A7BqI7PlS1a1bt8qyZX/ffXv55ZdbwYR6eeneAhF1zObNm627Pz7++GPrfR4qUAgGg7J8+XKrhgol1F0m5XdbqPoDBw60Qhr1fpAGDRpYgcWKFSskJyfnn6/LqL7Kf3sLRNQaY8aMsQKZAQMGSJs2bWTNmjXSvn17q9a55577r7tWIglElFPz5s13+4Qwj8xo9peHcRBAAAEdBYJ/bZTCl8aK+kQvPwQQQEAnAfUp3ZRWHSR2/wN0GotZEECgBgKVBSIqnGjUqJGol4Sq927st99+u61W0Wd31UHnnHOOXHfddXLLLbdISkqKdV5FgYj6M/UIyxdffCFTpkyxHlNRa1900UXW+0dOP/10iYmJ2W1tdWeJ+uqNeheIOl4FIY0bN5YbbrjB+txv+Zr7CkTUn61fv956jEedr+5CUe8SKQ9Edn3kprxOZYHIZZdd9s/dJrs2TCBSgwuVUxFAAAEE3BUo+vBt626RcEG+uwuzGgIIIGCzQCA1zborJPn6W22uTDkEEEAAAb8LBMLhcNjvQ9A/AggggID9AmU/rrLeLVLy3Vz7i1MRAQQQcEEg4YxzrHeFxB1b34XVWAIBBBBAwG8CBCJ+2zH6RQABBFwWKJg0QQpfnShCfu6yPMshgEBNBFJatJXUFm1rUoJzEUAAAQQ0FyAQ0XyDGQ8BBBCwQ6B0yQ9WKFLyw3d2lKMGAghoKJBbq64UpaRJRs5WScnPi9qE8Q0bSWrLdhLf6PSo9cDCCCCAAAL+ECAQ8cc+0SUCCCDgCYHC11+ygpFwaakn+qEJBBCIvsD2OgfIsjMaiwpEyn8HrftZTp77lcQGy1xtMKV5KysMkdhYV9dlMQQQQAABfwoQiPhz3+gaAQQQiJpA6Yqlf98twrtForYHLIyAVwTK4uJlxnXNpDg59V8tHfjbGjlt1heutBp//ImS0rKdJJx+tivrsQgCCCCAgB4CBCJ67CNTIIAAAq4LFL756t93ixQXub42CyKAgDcEfj32RFl2xvkVNnPE119KgsOPzySee6EkNrlUJC7OGyh0gQACCCBQqUC9evUkOTm50uOcPoBAxGlh6iOAAAIaC5T9uFIK1N0ic2dpPCWjIYBARQKLz24i64+u+Asuv//+u+TlRe99IuwcAggggIA3Bfr27SsZGRlRb45AJOpbQAMIIICA/wWK3n1D1PtFQrk5/h+GCRBAIGKB1SedIT81rPjlpevWrZPCwsKI69l1YMOGDe0qRR0EEEBAK4GlS5d6Yh4CEU9sA00ggAACCNglENzwmxS+NVmKP/3ArpLUQQABjwuoF6nOuvKWvXaZuiNHmnz0hq0TJJ53kSTf3EziTzrF1roUQwABBBAwU4A7RMzcd6ZGAAEEHBMo+XaOFYyULlrg2BoURgAB7wj83OBUWdXorN0aiisttV6oWvfP9bY0Gl+/gRWEJDa5zJZ6FEEAAQQQQEAJEIhwHSCAAAIIOCJQ9MFbVjAS2rTRkfoURQAB7wjk1Nlf/jz0SClKTZfMbVvkkLWrJbGo5o/KxOy3v6Tc1MwKQyQQ8M7AdIIAAgggoIUAgYgW28gQCCCAgDcFQls2WaFI0XtTvNkgXSGAgDcFYmMl5eb/196dPkV15WEc/3XTDcSIK5rEKCoIKCjuiZoYNe4m8yLzZib/37yZ8cXo1LgmLjjiOriNCO7lCu4oGJaG7qnn4G1bZGnAbrr7fm8V1Ujf5ZzPuVVWPXXO7/xqn/35VwsWz8jMNtIqBBBAAIGsFyAQyfohpAMIIIBA5gtELl+wP3b/zbrPnMz8xtJCBBAYV4GCzTvcrJBQ5aJxbQcPRwABBFIlEIlE7MqVK3bz5k3r7Oy0WCxmhYWFVlZWZsuWLbP8/PyPHn3y5El3/mCHtrD96aefrKioKKlmR6NRa2pqsoaGBnv79q27Rm0oLy+3mpoaC4fDH93n+fPnpna0trZaMBi0kpISW7Nmjbuu/6FzDh065HaS2bZtm+Xl5SXVrnSfRCCSbnGehwACCPhYoPPAv6zjn3+3njuD/4fuYx66joCvBfJXrLbPfvmr5a9d72sHOo8AArktoADk8OHD9uLFCwsEAvHgQSGJgpHp06e7ACExZNB3CheePXv2SQKR3t5eO3funF2/ft090wtgvDZ8+eWXtmnTpg/a8Pr1a9eGrq4uF9zo8/79+zZ16lTbvn27FRQUfNC2s2fPuvvrPnPmzMnYQSUQydihoWEIIIBAbgrEIt3WuWe3qcZI75Pm3OwkvUIAgaQFQmUV9tkvf7HCHX9K+hpORAABBLJRQEHE8ePHXZCgmRM//vijCxR0tLS0WG1trduqvKKiwr777rt4FzWDY//+/dbd3W1bt261mTNnjqn7N27csNOnT7tZG+vWrbPS0tIP2tDR0WHV1dW2evXq+HPq6+tNW/auXLnSvK3NT5w4YXfv3rX169fH76ELFPYo9JkxY4YLRDJ1dojaSiAypleJixFAAAEERisQbX3lQpGOvbst1vZmtLfhOgQQyFKBYPFMF4ToJzDA9PAs7RbNRgABBAYVePDggR07dszNCtEsEM0GSTxu3bpldXV1Vlxc7IIPb+ZGc3OzHTlyxLQsZteuXe5ztIdmgRw8eNC0/EVLYxRwJB737t1zwYxmqOzcuTO+BEezQ54+fepCnK+//tpdomBF7a2qqrJvv32/25hCn0ePHn2S8Ga0/Uz2OgKRZKU4DwEEEEAgJQK9jx7EgxGLRlPyDG6KAAKZI6DwwwtCFIpwIIAAAn4R8OqAqE7H999/n3S3VTtEwcMXX3wx5nocCjV+++03t1xnx44dNm3atA/aoaUwBw4cMC2R8WZ+6G8KUTRzJLFOiReIJM5oURBy9OhRmz9//oj6mDTGJz6RQOQTg3I7BBBAAIHRCfTcaLSOPbut8/C/R3cDrkIAgYwX0LIYhSFaJsOBAAII+ElAy10UKrx69eqjJSbDOZw5c8YaGxtt4cKFbqmNCrKqFomWosyaNcstbZk8efJwt3Hfe+HKlClT3AyQ/rU/dI6WuyjYSJz5ob8pTNm8ebN99dVX7l79Z4hoSZDOe/Pmjasromdk+kEgkukjRPsQQAABnwlELv7XOvb+w7pOHvdZz+kuArkroEKprmDqivfr0XO3t/QMAQQQ+Figra3N1QHp6elxS0l0qLCp6m14u8wogFDtjv41N7Rc5fHjxy68ULCiJTfa5UUzN3St/p1YC2Qo/4sXL9qlS5dcfQ+FFgPtJqOCqNeuXXNLY7S0R4f+plBmqBoit2/fdjNZVGNk+fLlWfEaEIhkxTDRSAQQQMB/At1n66xz/x7rqqv1X+fpMQI5IqAtdAu3/2z5K77JkR7RDQQQQGB0AgpE9u3b5wKM2bNn2507d9yNVCdEW+Aq6NDRf4cXLVNRkKJZFxMmTLANGza4c3S0t7ebCps+efLEfafwwivSOlgrBwo7+p870DmD7TKjeid6rvqgGTCaJaKlOGpPNhwEItkwSrQRAQQQ8LFA93/PWueBPdZVe8THCnQdgewRCBQUuhBEP6HKquxpOC1FAAEEUijgFUZVUVPV7ygpKXGzOrztdTW7QktjFIwk1hhREKGCqloi88MPP7gwJfHQrjQKInRe/91pBurOaAMR3UuFWFUHpbW11c1Q8fqgUEc70Fy4cMEVV9XSHi0NOnXqlNsqWP1V/RPtnFNUVJRC5ZHfmkBk5GZcgQACCCAwDgKRS/XWoRkjRw+Nw9N5JAIIDCcQnF5shdv6gpC82SXDnc73CCCAgK8EvGKmCjy0ba5mVfRfrtLU1OSWpmgXmcQdXoaD8kIO7Vqj2Rne7jSfOhAZrB2aqaJCrN4sFW8nG/19zpw5rp+aEeP1a+LEicN1KW3fE4ikjZoHIYAAAgh8CoHI1UvWuX+vdR7e9yluxz0QQGCMAnkl8/pmhGz72YJTP9ytYIy35nIEEEAgZwS8JTNaAqMiqIsXL/6ob5rl4dUZSdzedjgEr7ipdoxRIDJQoVTvHlevXrXz58+7ZTcKZfrXK9F5XsCiMGPLli3DPd6df/36dbecZ+7cudbQ0OCesWjRovh2vPX19a4Y7GB9H/YhKTqBQCRFsNwWAQQQQCC1ApHGq9Z5YK8LRzgQQCD9AuHqGivYussFIdpKlwMBBBBAYHCBxFogWjqi5S39D2/LW4UniYGIZlyoGKtmWAx0aGbJ6dOn3Ra6wwUio91lZrCeqSisdpZRkdZNmza5gOXYsWP24MGDeECia73teLVDTTIhS7reJQKRdEnzHAQQQACBlAj03L1tXccOu5/e5kcpeQY3RQCB9wIFP2y2gi07rGDdBlgQQAABBJIU8LakbWlp+WA728TLvRkiOtfb3tbbFUbFUgfbJld1PRR0qL6It4PNYM3ylu6orofCE4UoiYcX3Gi5y/r16620tHTIHh4/ftwePnzonqs6IToUkKjQa2Ko4wUiOsfbuSZJupSeRiCSUl5ujgACCCCQLoFYV2c8GOmuP5eux/IcBHwhECiaZIVbdrofCqX6YsjpJAIIpEDAW0oyadKkAXdiUWFSLS2ZPHmyCz9UcFUzLTTjQoe3JCWxaSpeqgDCW4qjbXuHOrz6HiqQWlNT47bRTTzu3btntbW17tnD1THxQg4trdm4cWP8NswQScHLwy0RQAABBBBIViBy+YJ1vps1EnvbnuxlnIcAAv0EQvNKrUBByOadFpwxEx8EEEAAgTEIJO4Io5kS2jXGKzCqXWa07EVLYxRSLFmyxD0pcWZJ/213FYYcPXrUbcmrgqrbt28fsn6I13TVHNGztLxl7dq1VlZW5r7S7BWFIWpnVVVVvP7HQF322qUdZzTjQ8/3jsFqiCjwUQ2R4UKbMRCP+FJmiIyYjAsQQAABBLJFIPr0STwY6bl1PVuaTTsRGHeB/JXfWsHmHW5GiAWD494eGoAAAgjkioCWrGgGhUIHLVtRAdRoNOq229W/vdkWicVOtZTm999/d8GHzvF2p9Fsj1gsZppxorocmlniHYlFXPvXLFGYUVdX53Z+0fXerjTe/VRwVfVAvC2BB7JXgKOlOtpiV1vtJh7aIlizVhSWqD86NNNlypQpLjwZ6r7pHmcCkXSL8zwEEEAAgXER6PrPUes6ccS662ot1t09Lm3goQhkskBw0mQr2LDFCjZusfDSD6dQZ3K7aRsCCCCQbQIKDLQ05v79+6bfFXIozNDOM5qtERwgiFZYoV1aVCtE1+hQsFBeXu6WvvTfwneoQETXKoRRMVbN5nj79u2w90s0VvHXgwcPuhBHy2oG2kZXz1fooloiOjQjRsFMUVFRRg0XgUhGDQeNQQABBBBItUBvy2MXinTV1VrkyoVUP477I5DxAuHFS/uCkA1bLDjt/ZTnjG84DUQAAQQQGFLAK5Cq5TcD7WoDnxmBCG8BAggggIBvBSLXrsTDkd6H933rQMf9JxCY8LmbCaIQRMtjOBBAAAEEcktAM0AaGxtNdTu0Y422xeX4WIBAhLcCAQQQQACBaNTNGOmuO+4+Yx1/YIJATgqEFlZb4btlMcEZfdsjciCAAAII5J6AapQcOXLEKisrmR0yxPASiOTeu0+PEEAAAQTGIBB9/rQvHDlbZ93nTo3hTlyKQGYI5M2Za/mr11r+qjWW/826zGgUrUAAAQQQQCADBAhEMmAQaAICCCCAQGYK9D564EKR7vOnCUcyc4ho1SACofllLgQJKwRZ8Q1OCCCAAAIIIDCAAIEIrwUCCCCAAAJJCBCOJIHEKeMqECqvtPxVa/uCkJrl49oWHo4AAggggEA2CBCIZMMo0UYEEEAAgYwSIBzJqOHwdWPCixb3zQJRCFK1xNcWdB4BBBBAAIGRChCIjFSM8xFAAAEEEEgQcOHIhfMWuVxvkUv1Fm19iQ8CKRMIfD7R8pevsvCyvp/QvNKUPYsbI4AAAgggkOsCBCK5PsL0DwEEEEAgbQKxrk4Xiigc6b5Ubz03GtP2bB6UuwJ5JfMsXwHI8lXuM1A0KXc7S88QQAABBBBIowCBSBqxeRQCCCCAgL8Eeu7ejs8c6b5cb7G2N/4CoLejFtDsj/hMkOqaUd+HCxFAAAEEEEBgcAECEd4OBBBAAAEE0iAQe9tuCkUiVy5aT1ODRZoazHp60vBkHpHpAprxEa5eaqGKhRauWGih8kUWnF6c6c2mfQgggAACCGS9AIFI1g8hHUAAAQQQyEaB6JvX1tNwxQUjXkCi0IQj9wXyZs228OKlFq6uceGHghAOBBBAAAEEEEi/AIFI+s15IgIIIIAAAgMKRBqv9oUkDZct0vA/i758jlSWCwQKCi1UqdCjysLVSyxcVcPsjywfU5qPAAIIIJA7AgQiuTOW9AQBBBBAIMcEepsfudkjPTebLHLzuvuMtbflWC9zqDt5eRaurLJQxSIXgoQrqixv7vwc6iBdQQABBBBAILcECERyazzpDQIIIIBAjgv0Nj+2nltN1vMuINEnW/2mf9AD4XzLK11gofJKF3y4WSBlFelvCE9EAAEEEEAAgVELEIiMmo4LEUAAAQQQyAyB6POnLiCJ3GyyaMtj63U/zRZ92pIZDczyVqjmR6h0geXNX2Ah/ej32SVZ3iuajwACCCCAAAIEIrwDCCCAAAII5KpANPouHHn8Lihpdv/2QpPoyxe52vMR9yuQX2DBGTMtWDzTQvPL3gcgpQtMdUA4EEAAAQQQQCD3BAhEcm9M6RECCCCAAAJJCcQiEdPskujzZ/HP3gH+bb29Sd0vU08KTPjchR15xTPjoUfi7y4ImTQ5U5tPuxBAAAEEEEAgRQIEIimC5bYIIIAAAgjkikD01cu+wKT1lSvqGm1rs1j7m77f29ss1vbuU7+3v3n3/QiLvwYCFgiFzEJhs1DIAt5nuO9v3nd9nyELTJhowaIiC0ycZIGiovjvH/zt3Xea/cGBAAIIIIAAAgj0FyAQ4Z1AAAEEEEAAAQQQQAABBBBAAAHfCRCI+G7I6TACCCCAAAIIIIAAAggggAACCBCI8A4ggAACCCCAAAIIIIAAAggggIDvBAhEfDfkdBgBBBBAAAEEEEAAAQQQQAABBAhEeAcQQAABBBBAAAEEEEAAAQQQQMB3AgQivhtyOowAAggggAACCCCAAAIIIIAAAgQivAMIIIAAAggggAACCCCAAAIIIOA7AQIR3w05HUYAAQQQQAABBBBAAAEEEEAAAQIR3gEEEEAAAQQQQAABBBBAAAEEEPCdAIGI74acDiOAAAIIIIAAAggggAACCCCAAIEI7wACCCCAAAIIIIAAAggggAACCPhOgEDEd0NOhxFAAAEEEEAAAQQQQAABBBBAgECEdwABBBBAAAEEEEAAAQQQQAABBHwnQCDiuyGnwwgggAACCCCAAAIIIIAAAgggQCDCO4AAAggggAACCCCAAAIIIIAAAr4TIBDx3ZDTYQQQQAABBBBAAAEEEEAAAQQQIBDhHUAAAQQQQAABBBBAAAEEEEAAAd8JEIj4bsjpMAIIIIAAAggggAACCCCAAAIIEIjwDiCAAAIIIIAAAggggAACCCCAgO8ECER8N+R0GAEEEEAAAQQQQAABBBBAAAEECER4BxBAAAEEEEAAAQQQQAABBBBAwHcCBCK+G3I6jAACCCCAAAIIIIAAAggggAACBCK8AwgggAACCCCAAAIIIIAAAggg4DsBAhHfDTkdRgABBBBAAAEEEEAAAQQQQAABAhHeAQQQQAABBBBAAAEEEEAAAQQQ8J0AgYjvhpwOI4AAAggggAACCCCAAAIIIIAAgQjvAAIIIIAAAggggAACCCCAAAII+E6AQMR3Q06HEUAAAQQQQAABBBBAAAEEEECAQIR3AAEEEEAAAQQQQAABBBBAAAEEfCdAIOK7IafDCCCAAAIIIIAAAggggAACCCBAIMI7gAACCCCAAAIIIIAAAggggAACvhMgEPHdkNNhBBBAAAEEEEAAAQQQQAABBBAgEOEdQAABBBBAAAEEEEAAAQQQQAAB3wkQiPhuyOkwAggggAACCCCAAAIIIIAAAgj8H4InfzabOoX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3" name="AutoShape 7" descr="data:image/png;base64,iVBORw0KGgoAAAANSUhEUgAABEQAAAKmCAYAAABE2UuQAAAAAXNSR0IArs4c6QAAIABJREFUeF7snQeUFUX2xr/JASaQc44SlLAYEAUEjLtG1lVMa0bEnJW/ooI5J1AMi9ld0xoxg2IWUZEchjDAkNMAMwPz3v/c0p5986bzS/1ef3XOnF153VV1f1VdVf31rVtpwWAwCCYSIAESIAESIAESIAESIAESIAESIAES8BGBNAoiPmptmkoCJEACJEACJEACJEACJEACJEACJKAIUBBhRyABEiABEiABEiABEiABEiABEiABEvAdAQoivmtyGkwCJEACJEACJEACJEACJEACJEACJEBBhH2ABEiABEiABEiABEiABEiABEiABEjAdwQoiPiuyWkwCZAACZAACZAACZAACZAACZAACZAABRH2ARIgARIgARIgARIgARIgARIgARIgAd8RoCDiuyanwSRAAiRAAiRAAiRAAiRAAiRAAiRAAhRE2AdIgARIgARIgARIgARIgARIgARIgAR8R4CCiO+anAaTAAmQAAmQAAmQAAmQAAmQAAmQAAlQEGEfIAESIAESIAESIAESIAESIAESIAES8B0BCiK+a3IaTAIkQAIkQAIkQAIkQAIkQAIkQAIkQEGEfYAESIAESIAESIAESIAESIAESIAESMB3BCiI+K7JaTAJkAAJkAAJkAAJkAAJkAAJkAAJkAAFEfYBEiABEiABEiABEiABEiABEiABEiAB3xGgIOK7JqfBJEACJEACJEACJEACJEACJEACJEACFETYB0iABEiABEiABEiABEiABEiABEiABHxHgIKI75qcBpMACZAACZAACZAACZAACZAACZAACVAQYR8gARIgARIgARIgARIgARIgARIgARLwHQEKIr5rchpMAiRAAiRAAiRAAiRAAiRAAiRAAiRAQYR9gARIgARIgARIgARIgARIgARIgARIwHcEKIj4rslpMAmQAAmQAAmQAAmQAAmQAAmQAAmQAAUR9gESIAESIAESIAESIAESIAESIAESIAHfEaAg4rsmp8EkQAIkQAIkQAIkQAIkQAIkQAIkQAIURNgHSIAESIAESIAESIAESIAESIAESIAEfEeAgojvmpwGkwAJkAAJkAAJkAAJkAAJkAAJkAAJUBBhHyABEiABEiABEiABEiABEiABEiABEvAdAQoivmtyGkwCJEACJEACJEACJEACJEACJEACJEBBhH2ABEiABEiABEiABEiABEiABEiABEjAdwQoiPiuyWkwCZAACZAACZAACZAACZAACZAACZAABRH2ARIgARIgARIgARIgARIgARIgARIgAd8RoCDiuyanwSRAAiRAAiRAAiRAAiRAAiRAAiRAAhRE2AdIgARIgARIgARIgARIgARIgARIgAR8R8CTgshVU1biuU82uGqMjPQ0tGyUhZysdHRukYP9u9XHcQc1QPumOUhLc5UlbyIBEiABEiABEiABEiABEiABEiABEkgxAikniBi1z8E9CvDQhW3RqUVuijUhzSEBEiABEiABEiABEiABEiABEiABEnBKwDeCiIApzM/ApLHtcWT/YnqLOO0pvJ4ESIAESIAESIAESIAESIAESIAEUoiArwQRabe8nHQ8e3lHHNG/KIWakaaQAAmQAAmQAAmQAAmQAAmQAAmQAAk4IeA7QUTgdGiWg7du7oq2TbKdsOK1JEACJEACJEACJEACJEACJEACJEACKULAl4KItN0lxzbD+NNac+tMinRkmkECJEACJEACJEACJEACJEACJEACTggknSDy+k1dcNh+hbo27qoMYGv5Xnzx23bc/soarN+6x5CFBFd96/+6oHVjeok46TC8lgRIgARIgARIgARIgARIgARIgARSgUBKCSKhDbJtZzVGP1aCj2Zt020nOZ731es7Y1gffXElFRqXNpAACZAACZAACZAACZAACZAACZAACegTSFlBRMxdvakKJ9+xBPNX7da1fuJZrXHRMc1M+0blniB+WFSO/367Bd/OL1d5bt9VXXOPBGlt2TAbfTrm4/B+RRjRrwjF9TJc97dAEJizfJcq79PZ27C0rBK7KwMqPymrXdMcDNynPo4/qAEO6F4fWRlprsvywo17qoP46vcdePy9dZi1eKdiKzZ1aZWL04Y2xshBDdCkKCuiqm7dWY03Zm7Gf2ZuxoJVu2vaT04d6t4mD8P7FOKkQQ3RvmlO0m6h8oONazfvwcvTN6pnI/S5aFKUiX3a5OFvBzTA0QOK0aJhZP0los6WZDf7mak29kz9dAN+WrwTwkKSjD/tm+fgkJ4FURtn5fn85OdteOubzfi1ZFdNWVKe9NcuLXOTov8Ks+8XlOPtb7fgq7k7sLysEvJvkuQ57NA8FycObKBs4XMYn8EgGASWr69Uc9ynv2yvNcdpa4ah+xbi5EMbonf7fKQn95IhIqjCallZBSZ/sB4f/Li15jmUvipzx1nDm6Bn27ykXQfIWnH6nO149/ut+HreDqzZtAfVsqgMGWdkXRXpOtWsEWQcfe6TDXjz681Ysb5KlS9jw8E9CnDekU1xYPf6vu6DeuziORdF9ADxZhJIYQIpLYhIu9360mo8/N8y3SY8e0QT3H9+W93fZIB6/tONuPPfa7B5x17bXUAWIJce2xyXH98MOVnptu+Tifr7heW4+umVmLdSX8AJz6xpcRbuPbctjtm/2HSCefLD9bjhuVW262L3whF9i/DclR2Rn1PXzs9/3Y6RExfXySr0noWlFRj9aIl6QTBK8nIy7tRWuOCoJo54Sn7lu6tx35tlmPTeuppFu5ltMmE/dGFbyHYqJ0m2ap39wDJ8MlvfG8lJXtq1ZlvDQvOLh40btu3BX8cvwuLVFW5MMb3Hjp1lW/bglhdL8ebXW2oWd0aZiufXiQc3wK2nt0bzBtbCyFVTVqrFW3gSQe698V0txTijfi75GdlmdI/dMuXl/e93LIZ4wYWnO89ugwuPamrZTrFkaln4nxfE4rnRyjbjIO8H7/+wFdc8s9J0W6WWl91xVs9up8+nVf816q92mRtdZzYXyj2VewJ4/rONuPs/a23Nh2LHoJ71cd959sfT31fsxgm3LcImB/NtqD1SZstGWeqF9oSBDXHUX4pQP8/9xwkzpolqh9A6aWsGmdvN5tDQe9o0ycaEM9tYrhki6U+RtqNR2Y0KMlUw/F7t8upcYjRHhd4jz+ItL65W/VgTCfTKOrJ/ER64oF1E84fV8yTlSvs9+HYZJryyuk41zGw1Gmfuf7MMT01bX/MBzawNZV3190MaqrWVnXnSbKzW5jkZI576cIOyRxNJ9eqwX4d8TL6kA7q1tl5nxWuuTJW5yGw9Eskzra1NCvMzlee9fJQKTzLWvjWuC/p3qWerKPn4OeruJfhmfnmd6487qAEmj+2AnCwfq7e2KPKiaBJIeUHETAwwmrREZb9x6ipM/XSja9YyqT55aQcU2FiQyURy28tr8NSH6y1f+PQqdOrgRrjrnDaGZXlREJk5dwcueKSklreNGWz54vjYmHa2eEo+S9dW4ryHltleKGpli6B199ltlHdKms2x2Gxgd9uB7AgF8bIxkYLIdwvKVT8p3VjlCKUsKKdc1gFD9jXfEpdsgojVws2OIBJrpnYbysoWu/noXWfEQcb2m18sxb8+MX8pcjPOht8ze+kunHX/Usd9V/Ix6r+JeBF3O86IHfLidfOoVrjg6KaW3ozRfpEWD8CbTmmJf45oYlm2076WiHYIrWMk/VjykfXJw6Pbqy/30U7RbketfpEIIg3rZ+DM+5fh5yU7bZkrseVevq6zrvgSmoFRP7AjiJhxciKIuB3PxQ55Rh68oJ3yhDNb71gJIgO61sPYJ1bg3e/rvijrAZdyn7q0g/KqNkuRCCJW80voHGF1ra1OY3BRPOeiWAsi4q393g9b1QdAPVHxxn+0xNUntbCFSzzCT5iwWH24DE//urIjjj2wga18eBEJRIsABZEwDxFR7Se8uhoPvqXvVeIE/Ji/ykk2rZBpsq1FlPRbXihVLpyRpNFHN8WtZ7TWXfh5TRAR191LJ6+w9SUjlIldkUm2SJ11/zIsWePOo0EW8Xf8sw3OObyJLVEkFoKBlSASTxtjYZ/WrmZ2Tv9tO85/uMT1F2M7i65kE0Renr4Jl01eYSicWgki8WBqdxyL9yJ0x+5qXP/sKrwyY5PdKta5zq4w+1vJLpxy1xKIJ47bJF9uJc7Vvh3ya7KI94v47KU7cdo9SyOyQypvNj9pxsXiRVq8Rsb8tSn+71TzedhpG8W7HULrZxUfza4tsn3mles6oWWj6AaWj0U7ik1uBZFHx7THna+tUVuRnSS95y/8freCiHwEG/P4crz1jb6AYEcQkbXqhz9txfmPlDheS4XaIc+IbB8//8imhusds7H62Ss64t9fbsI0g3h9Rszl49Ozl3fEEf2NRZFIBBEnc2WqzEXxEETksIrjblsE8fAOT7KdX4REWXtZpfveWIs7XltT5zIeeGFFjr/HikBKCyIyYYx/qRSPvrNOl5+eim/mju60EWRC/e/NXVU8DL0k9ZsybT1umlrqyjMkfFJ7eHQ7jBrSqE5RXhJEOjTLgbisr1hf6RSnul5cPK84vrnhxC179c+4d6naPxtJksn63zd0VvterVIsBAMzoSDeNsbCPo2pkZ0rN1Qp9/mSde76iZa/fOl7c1wXdG6p/wwmkyBih4mZIGLnfqu+Lr9bMbWTh1wTz0WomXu63fpq111xQnOMO6WV4Ri0ZlMVTr17qeMXML169OtcD6/d0Fm9DEqK54u4CMonTljsysMl3BZ56RJuN5zc0pBbrF6knYzldvtCPNshtE5WL9J2669dJ/EcXrimU03/cnq/3vWxakc3goi48XdukYNfljkTQzS7ZP4XPkZx4dwKIrLl4LyHSwzXfXYEEVnjnHznkojEEM1O+Qj0yEXt8I9D664frcbqg/apjx8W7nS1hpX1oGyDattEX5RzK4jYmesS5SESy7koHoKI2XuV3W0zZl7Vpx/WGA+c39b0Q3I0xinmQQLhBFJaELEaFGV/s3gBaGlvdRBXTlmJFz+vu1VGFlXXjWyBUUMbo3HhH4tTWdBLvI//e75Uxf/QS2auX2YLB5mgzj+qKS46pqkK2iphsWSBKjFN9PbvSdmyN/M/N3WpqZ9WHy8JIqGMwm2s2hvEjDnbcdvLqw3jqJgtFKwmmgO61VdfQnp3yEdmehrWbK7C4++uw5RpG3Qn80N7/bEYstr2FAvBwEgoSISNsbBP6wd6dorX1BVProB84dFLsr9UXqw0kcPquTCbYJNFEJGxafxLq/HEe/rirsbJSBCJJ1O702w8BREzoVvGlAlntVZBFeVZF08SCbg4bmqprndSUb0MvDmuK/p2+p/nRugcMu75UrX9US/1aJuntpAM7l2o9kdblSV5PDK6HaQPS4rXi7i0jWxVEw56Sb4AXnViC5w6pJGab6R/LSr9Y36Sk9303KmtvgibzYdG/VqCnq/dXKWCvD70dpnhFsxzj2iCe85pa8vjz07/jVc7hNflmY824PrnVunyFdFJxsZrR7ZQY6Ps+Ny4fQ/kHvFADQ0GH5qvHe8dO0y0a7wkiITXWwSOW09vpdYAwkvmjnteX6vWVEZxRcxEZjeCyLote5T3mFncFytBxCoPiXt0+xmtceRfitSYJs/JT4vLMeGVNYZrVTOPGLtjdej4lp35xxpr0vvrMeXD9YZxRS44qikmnNla9wXYjSDiZq60a5+T58BoTo7lXBQPQUTskrgfJ01YrGJLhSc722ZkO+mJExbViYPG0z/d9DDeEy0CKSuIbNi2F2MeL8Fnv2zXZSUBT98Y10Wd2KKlVRuqlCvY8rCv0lYuhRJsUu7Tc482GhysxJdHR7dTgeHC93XKAHTFUyvxqoHb9+MXt4fEFAlNRoKI1aQreZhNFG6Cqmr1MlscW7kEX3KsbEVqXYeNxJk44fbFWLq2riuf0XYbMy8daXcJGvvX/YtNnzejfmO1j9hNQM5E2GgmiJj1AQ2aUzuNJkvJz2jxbrb1zOwFNlkEEbtfA40W7/FkGq3JyazfWT1boXUwG2vNXgLMtr0YiWxmnOWI9ycu7qAbt0HiAJx69xLdQLl9O9XD6zd1RoP65vEe3I7Veu1ltk9cTnR6/upO6NQip86t4v0nYpB8JNB7wQz3eAnNwI0gEnq/2YuGnXHKSb+NZNxw26/Nxn6ZT43WDGKX2danaHvQRNqObtYrdkR7o7nDqs8afWgSrk4FEbtbsq3WZnJQgBwYoJfMxhlZP0pgWSPB9oSBDfDExe3rBLC3IxiYrbHMtvaYeVK7EUQinSv1mLp9ZsPziudcpGeHm2dLLx8R8sUT+8vf63pi25mvjPqv2bPmZHzmtSTghkDKCCIy0WzduRcbt+3Fxz9vw6PvrjM9QcDowZMHvaSsUrk7/7xkF35cVI5mDbIw5bKOhm6TEuDs3IeW6e6hNFq4G71ESyPKtpcHL2xnGAjOTIDRi84cySDodpFtpVRbbX0xc9eW6OSyFUm+goQm8eyR2CThyWrrkiwS5GuoHFUXnk4Z3Eh9oTWLA2O0ALR6aXMqFEjdEmFjPAURM3dMq8ly4/a9+PvExbpf3oyEyUhebKQ93LSh00WejEnnPLjMUNwN7bN6gki8mbqZiGK5CDUbL0O9L/TqYPS8tW+Wo8YgObUjNBntixZR7j83dsFfDCLwm7WRnnivV1e3Y3V4Xmb5yIva6+O6KG9Eo2QmTorILC9ccsJFeIr0RdpsHrZ7gpPdvhvJuOH25crM01NiXsnpUmaBMcVz55yHlulusRg5qCEevUhehG1GEjcBFWk7ulmvWAkiVltfzLYimX21diqIiFfIyAmLLeNimQkicqztP+5cDOEcnkSs/PeNndHKJC6MzCcXPlKiu14VcUxOCtm/2/8+FEoZVoKI1dYXKyHISMiP91xp1K3dPrPh+cVzLtKzxc2zZcTEKC+r+cpMTDH62Gl3XOZ1JBAJgaQTRCIxVrtXJjijeBtu8zeaGM8c1lhF8Q5fqLzz3Rb884FldYqTwUQmtEN6Gseu2FkRUC9IIhrIF7ee7fJU4L3urXPRqDCrzqImkkHQ7SLb7EXRTtAkpy8I4hJqdByYHVHDqD2krnL8qohiRilegkiibIynILKlfC9GTlyivmiGJzuumEYvpEP3K8TzV3VCvdzaR0RH8mIj9YuHIGLmJh/OSG9hGW+mbsfQ8PuitQiVIKoXP768TrWMRI3QC82Eawl4GnpKgtm+6L8dUKxOVTA7il2E/EsmLUeH5rno3zkffTrWU0dTiuhSXC/TcruH27E6HIyZl4vdBavZdlUjFpG+SMucccVTK9SxquHJzldLJ/02knHDTb82e4mwEoo1u8y2zVl9NHDCJtJ2dLNeMWNq19Pzq7k7cPIdS3S3AVx2XHPcclqrOhicCCJW29BCMzcTRMy8t6wEXq0MM28qvWfcShARNsLILDn9kGc2vxoJnJHOlUb1d/PM6uUVr7nIyA43z5ZRXmbtafS8SF5G44OVkOJkDOK1JOCGgC8FEbunlVgBlUli1pKdeHraBkz7aavuHkkjV13ZB6zntmjnBdyqXuG/RzIIul1km70o2hEoxAbZ7iR7bfVcr8Pjv8ie2r+OX6S7XSb8Wj1+C1btxnG3LYZMfKHJziBtZKvVC7zTl+lE2RhPQUQ8s2Tb0+Yde2u1gyxqJd7I4N7mQW5nzNmBkRMX1+kz8sXs7Zu71nHzj+TFxmzBJr8ZxYFx8tXLaWBLPUEk3kydjk+xXISavSTLPPDM5R0hX0WNkpnXQfiiz2gMkbwldtFFxzSLFhrdfNyO1XbnC7sB8yQ/4X7tsytV/IrwZPQsRvoibSZI6XlORtIYkYwbbl6uzNhYzTOhdprNqXrbbd0wirQd3axXzJjaET7FTrPTM4zGCieCiNWpJ6GsjQQRs+fKrp1SjtlYoSceml1vd1wwy0M8W/57S9c68e/iPVemylxkZIebZ8soL7MPdGYCtFEdoi1auxm7eI+/CfhOEJFgY1Ov6ggZgJ0kmYg2l+/Fr8t24bNftqkvw0vWVFpG1tYTRMwW2dHe6yw2RjIIul1km73sWx0NqrXL0rWVOP62RVi9qapOU4VvRzF66TN7MQ3N1GxBZbVQlC+7ItyEJys7nQoiibIxnoKIEUurPdUae6dfHyJ5sZEynbah2T3hX73ki+6N/1pV56WyXdMcpKdB9wQevT4Xb6ZOxlWza928OIbnJ950Z96/FF/8WjeWlNWWNi0voz4S/pJtJMbZHYMi5eZ2rA4t12yRa/TSYlRvI687I3EzkhdpmZ/ly7lsfQwP9BdPj1A7W3Pc9GujL8t2hWKtjcw8niS45V1nt4m0Gxp+AZaMreZEt+uVSOcoKdes7xu1q11BRNYw4n0yf1XtbS59OuZjydpKlO+ursXdaL4z8/azI/CGFmLkTdmkSE5H7ILuIWtks7HFTp/XypW4JxI/IjwZ2WtXEInWXGnU+d08s4mci4zsiORdQC9PI28low+JZv3IibAb8SDFDEhAh4CvBBFxLX368o66weD0eocMsl/9vgNTP90AWewaRWk361l6X6bMvmTZ9Z5w0psjGQTdLrLNXhTDXc3dTELhnKxiljjhFX6t1dddI75mJwxJGU5fphNlY6SLTSd2xupEJOGt1+9idVqE2Uuw3UWefM2Vl3kRULUkL0APXdgW73y3FZ/M3lanW+u9cMSbaSTPWui90ViEWsUWiKSu4duwjAQAu19QI6mL3Ot2rA4t12xucirWz1q8EydMWFznZU/K0/PacyOIiM0LS3fjhc834aXPN+p6aUbLIzSUUyRCqpt+bfTyalco1upu1r5OX6iN+qubdgzNy816xYyp0bZlvfobtauR94UdQcTo1BOJu3HrGa3ViWqbwjwijdrVTNCyK/BqdjsRLM3GFqPtqHp8jdrWaIyM91zpZi1ql3s85yIjO9w8W2bzklmgZ71tM0Zjg1ng+0jnRd5PAnYJ+EIQkSMCRX08a3hj0z3cGjT5wiT7kO/+z9o6rvt2wWrX6Q2WbhZETsuNdIGh3e92ke3kJdjINidlG03ukXAza8PQfI2+ehhtmdDudcooUTbGUxAxWvhHox31xAKvCiJbd/4RxV0i5ocmOQXgnnPbYsxjy20LIvFmGo22kjyiMU6avUBEWs/wL6PRXmw6rZ+T8TKWC38tb6cvxrE4rlVibD1/VUe0NAky6ZSzXB9vQSSS8kLti0YfseLltN3D83PzHEVjrJB6OC3bjiCiF69D81qS2G8n3LbItiASKdtQ1k7WH9HqN07KlLraEUSiOVfGclyM51xkZIfT/m31rJvF+tPbAmMUpPzQXgV44ZpO6ohoJhJIFIGUE0RE/JDTRxoWZGL/rvUwol8R9u9a33b0dKsjX502FAWRusSshAI3Ykwsv4KbfQEwcrO18+XO6eIgUTbGUxCJpUCRLIJI48IstTCX7TKhSetTHZvn4OwHltkWROLN1OkYGctFaCxesrX6UhAxb2mnL2/RbCuJCzP2r80gASLl63O0UyQChZuX90jKoyDSBPef39ZWF3D6wmgliBidEKZ5Wy0rq6Qg8mfL6K0LrQSRaM+VqTIXxUsQkXK+mV+OkyYsrrNVMfyACLPTHO1spbP1APMiEoiAQNIJInZfpt0wMYvCHp6fLLj+0rkejtm/GMP6FOHRd8p0o9tTEHEviJjt/w933zbaY+2mH4TfYyaIGO3ptRMc16kgkigb4ymIGHnbRKMdk0UQEVH2xAmLIe6ooUk7qnp3VcCRIBJvptFoK8nDzYtjeNlmcYgirScFEe8KIlIzOZ3n6hNb4ORDG9ryDHXSHyIRKNz060jKoyBiXxCZ9P463DS1tE5XMPrAYSWI6AVSDT2C20gENCrPqcho1qedrD+i5SFiFM9K6ulGEIn2XBlLQSSec1E8BRG7x+ganUoTzROunIzhvJYEwglQEAkhYnbsmlzWo20eZD/qkX8pRuvG2SqwoZasJsZQ8NHcp22nSzv96hGNBZTZZGvn1BerF6LwfcFOJnc7zOxeY3SyhJ19tU7r7PR6uzZYXRdPQSSSvmplh97vsfSecHPKzFvjuuCO19ZAFtKhSVz/X7uhM2ShbLY4dRJDxI4Xkxum0brHzYtjeNnRyMOuPWZb2mIp5Gv1i8ZLixMR2opLNGOIWJVl9vsR/YsweWwHyItotFIkAoWbPun0Rd3ITj/GEHESG8WoXY0+cJit+y47vrny/ihZV1mrOa44oTnGndJKHaPtVBAxO2nObiwLrTLRiiHiJNiy0fwuHt1v/V8X9G6fX4uVmYdILOZKo+fGzTObyLnIyI5Yra8kUK58eAlPoUeCG33Qs3MkfbTGbeZDAmYEKIj8SUcCX105ZSVkj1t4kv2et5/ZGhKFPVQE0a6Tey+dvAKvzqj9EiO/601SZqfMDNynPl6+rjNk60+0UiSDoNtFttnLu9kZ5aE2mynq4RHxjdz2JD+7QVzd8DZaVNiJ2O9U4EiUjfEURIwmTaMFk5s2C70nkhcbycdpG5rdIx4H4uZ/7bOrarmfiuvpM5d3wNEDilXVnQoi8WYaaZto90djEWp2KoOTYIt2bDI7ZcYqwLKd/K2ucTtWh+ZrNpc5efGRPJ28cMn1br5+y5bFreV7MXflbjz78QZ8NGub7slv5x7RBHf8sw2yMkK+YlgBNfk9knHDTb92ytKo6n48ZcbucZ5uTlgy6genH9YY+TnpeOrD9bWaQp6hf9/YGXL0tFmfNxKroyloReuUGaNjtPX6oJG3ot7JNomYK42eGzfPbHhe8ZyLjOyI5F3AbLg08v7Qts1I2ILRj5Xgv99uqZON1SmOEQzTvJUEHBGgIPInro3b9+K4WxfVORZNfrZSMM0Wokaq/fXPraozWUpZdicXcT28ZNJydGiei/6d89GnYz10a52r3ISL62Wqrw9aimQQdLvINntRtHvCeOwZAAAgAElEQVRagZkAED6ImoknsTrOy+zlwc4g7/RlOhE2Sh+KpyBi1uaxeKmM5MXGbMEmvzn1EJFtePnZ6XUC7I0a0ggPXtiu5mXOqSASb6aOZiCTi6OxCDV7yYm2+GzkLSYm2hGBxTvjnAeXYcmaCohHUM92eZCgi91b56JRYZZlHCy3Y3V4Exi9KDk5LUeC7V377Mo6R0ZLWUYndrgRRELrLmVOmbZebXmoDgRrmSXP1r9v6IyDexREpXtGMm646ddm3jZO5jc5uUqOiA/nI1CiNb5G2o5u1itmTO16wpm9sOqdFijMjPqB8uSrCtQ5IezpyzpA8tKSUw8RszWH0XOl1+HNxgq9cdHsevlgKB+dhvUpNH22zMZiI9HKaI0Uq7kyloJIPOeieAsiZvFBJI7TGYc1xgm3L4YcPx2anPTZqAzczIQETAhQEPkTjtnLppUrotlEanSvmXu1nYWJkdIuk5O8iA3u/b+Fn5sFhtZn3C6yzV727R6xZWSj3sLcrJ6ximBt9LXN7gLMqSCSCBvjLYis37oHx922CAtLK+oMW/LV7YHz2yIzSl95zRa04fEhjMZQp21oJaKElyNb894c1wWdW+bW/ORUEIk302jNuG5eHPXKNhr/7I5Ddu0x+3prR3wxm4PsuP27HavD7TMT0GRxO/601rUEdz0+KzdU6W4XkGuNXi4jfZGWvM36uh1Rym5bx1sQMVtjhLqlm9XfLEaa3Q8xdvhE2o5u1itWR5reclorJUqaJbN+byQ6OdlyKSeEPXFx+1rxbJwKIlJ/s1hij4xuB5knrZLeyTfaPXrPidnYIvfZmZvNxrdTBjeC1D18bjebX2MxVxpxS7a5yMgON8+WVV/Sfn/vh60qtlm42Crj0/EDG+huqbHTb+yWz+tIIFICFET+JGj2dc9osNbgixvYeQ+X6H51MRJEzFxXrTwoxJvl7xMX49eSXXXaX/a6yl5MeZHSUiSDoNtFttVEFv7VO9wQswW10dcEo32M4VsOwsuSry5XPb0S03/bjp5t87Bfx3zs17Ge+jIrJxaJ66teivQIMTcv0/G2UeyOdDHgxE6zrWsiNL0+rgtkgtVLEtzrrPuXYcW6Sttf2CN5sZE6OLFNq7PVsxFqm7j5X3hU01ovoE4FkXgzjXRS0u6PtN9p+cxeugsnTlgECcAXnqy2UsgiT/pIh+Y5lp54kreRd4WMQVOv6ojD+xUZ4jEaT+QGOy90bsfq8AqZvXxbPYOSl7x43/JCKSZ/UHu7gPwmgv1zV3bEX/f/Y/tXaIr0RVryMmNgR1Sy23cjGTfc9muz4Mh640S4LbKd6JyHltXyWtCuieaLSaTt6Ga9YiWIdGiWg7du7oq2Tf63LgrlYyYWybP7xrguEFEzPNkVRIyeGzeCiJmwEL4lx2ievPCREkybta3Oz0YisZUgEhooVq9M8d568O0yTHilbpwJud7Iozbec6XR8+/2mQ3PL55zkZ4tbp4tu2OiBIEXL5Cla2t/zJLnJycrDfLBIDSZzQV2y+R1JBBNAhRE/qRp5XJp9CI2e+lOnHbPUpRt2aPbLkaCiLykjHu+VHfbjAwU405tiTF/bVZnz7N4At//5lrc+doa3fL0vuBFMgi6XWRbTWRmcVnkxdZowhajjV4OjPYxyj2yUHj+6k7o1CKnDjezryVGX9/Wbt6Df9y5WO17D092v9K4eZmOp42aXZF4T0keTu00C24sbrlPXNwBTYoy63A3EyaNtr1F8mLjxjare0KNEvf+F67phOKwYJBOBRHJM55MozVBRWsRaubOK67Xj45uhxMGNqzj9bB1ZzXOuHcpvp63o45J4UcKaheYvQyajUHyjJ18x+I6ARglX7tR+N2O1U4WzlZjqcxPEjfh/56vu21F7jXq0/JbpC/SkoeZmGP1ocFJv41k3HDbr834mPVjsctsnWL1MuuESzTa0c16xUoQkXoZBdc122ol95l5mNoVRLQTwkK3MpuxMvMyNVs7Sp5mc6SMhbe8uFp33Sn3Gn2oshJE5F4JiCrzlZ7oZCbG6X3E0/qc1TpSuy6ac6Vef3f7zIbnFc+5yMm4bter2WwskOdo/EulePSddbaGDNni/9+bu6qPjkwk4AUCFET+bAWz/X1yiXhc3HNuWzXZZKanYc3mKkx6fz2mfLhefREzSkbuwVYLBxEM5N5rR7ZQ7vISEmTVxipMfHU13vx6i643ipG672aBodnjdpFtZyILt1Fc7eaU7FJ7wL9fWK6LVG8LgXah1UJBBt7bz2iNI/9ShIK8DIjw8sGPWzFuammduA1annrii9kXUBFQZD9tswbWg7xToUDqFA8bJehvZmaaEuPE1qenrcfNL6zW7XMTz2qNi45pZjqWObXTavElpz3dPKoVBvcuVF8exGPq5S824u7X1+p+/TT7EhHJi40Y7dQ2q3s0kPKC8/xVnXT3ZbsRROLJNFoTW7QWoVIfibkk3kOyIA1P0s/PP6opLjqmKVo2zMZeG+OQ0UuS0+dT5p1pP23Fdc+tUts99JLdr/dux2q9Mjft2It/3LkEPy/ZqVsnCfp91YktcOqQRmhcmKnGiUWlFbjz32sMA5taxfGIhiAi4/m5D5XotrOVp6eTfhvJuOG2X8sLx4RXV+PBt8p0q6q3Zti4fY+K4yLeOuFfaLVMQk89ccLA6NpI29HNesWOICL1DZ07sjP/WMc9/u46TJm2QXd+E6YPj26nhAK9ZEcQMVsTuPEQkXpInCG9o9m1OoavdWSc+WlxOSa8ssbV2spq/jAq12pulvvM+p+ddWS050q9dnb7zOrlFa+5SK9sN8+WkzHB6qTO0LzEO/Oec9pabr90Uj6vJYFICFAQCaFn5rLsFrLZVymrLxNOyzSaWCIZBN0usu1MZE7tk8WJvICff2TtLQSh+ZhttXFaXuhRp3KvncWP0zKsrteLZRFLG6U+Rv0lvK52g6m5EQ3MvHasmIX/rrd3W7smkhcbycONbXaeDbOtHG4EEalrvJg6bR+j66O5CDVziXdaX6sX+zWbqnDq3UsxZ3ndLY1OyzITgMPzcjtWG9Xpt5JdKgCnkfejE1vsjN1uX6TlZW/l+kp1VPVzn2wwfPG367lnx65Ixo1I+rWV96SduodeI9uInry0g/pAEK3kth218t2sV+wKIk5ttOJjtSaw2q7rVhARO8y8LpzaKWPas5d3VF40esmuIOK0XPEqeeW6Tmj556k74fcnaq4Mr0ckz2x4XvGci8LLdvNsOWlTszhaofkYeVg6KYvXkkC0CVAQCSFq5iJtBV6+NlQHUOcrg9H59Vp+Zt4GVmXaXdhEMgi6XWSbTWTyki/7DcUTwUkafXRT3HpGa8ujE6OxUBA3dfH0kFMetGS1+HFii91rjYJ7xspGqZddQcTM1TXUPjeiQbTEQqsFVyQvNmKjG9usFnlWL8FuBZF4MbXbt62ui+YiVMqKhlBh58VeyoqGmGD1khLOz+1YbdYO8jXzgkdKDEUGqzaU34XZlSc0x9UjW5iO3WYv0nbKMbumV7s8vHZDF7RoaO25Z6esSMaNSPu19OMz719m6L1jp/5yjcTEeObyjra8Ge3mKdd5TRARb4mMdEC2uTpJVnOH5GW1JjAT481Y2dnCIOO5HDV9479WmXopW9ks48zdZ7fBaUMbG36tNxtbxDO5Yf1M3e1+ZmXrrbHCr0/UXBlej0if2fD84jkXhZYdybuAVT/SfjeKcxd6v91A0HbL5HUkEA0CFETCKLpZyIrr/h3/bI2xT6xQe3VDkx0lVNy473ujDA+9XabrtmnV0McMKMZjY9pDJia9FMkg6HaRbTaRSQC4+rnpyk3crihy6uBGuOucNra/ZEmA1PMfLjHcCmPGVF5Ip17VCX071Q7eabX4sWonN7+bnXYSCxuljnYEEXnJuevsNhBPBqvkRjSQPGXB99IXGx31k9C6iIfPs1d0NAykZ7agTdQpM3a4uhVE4sXUqj/Y/T3ai1Apd92WPTj3oWWQEyWcJtlac/uZrXHekU2RHnKsuVE+4iEi2zfEvd1pki0pk8a2x5H9i227FLsdq63qJnZc9NhyzFtZN16S1b1ix21ntFanUFgxi5Ug4lRYsrIp0nEjGv1aAgTfNHUVXvtys+M1g4wx/zi0ISae1cZwzWCHgdE1XhNExEv3mpEtMObx5bafRdmmLEGQJe6PWTJbE8gLv5z4J9t0nLKyI4ho47msAy56fLnhljuz+otYNOni9hiyb6HpOGM2tshcKccJ3/DcKtvjqtg35bIOqlyzZLZ2iPVcGVqvaDyz4XbGcy7Syo7kXcDumGAW507LI5onftmtF68jASsCFER0CEmAu/MeWqZ7ikvo5bLYk+PYzhreWH0Fu3TyCrw6Y1OdHO3sAZeXP4mbcfXTK20vPGUyG3dKS/xjcCPTL2+RDIJuF9lmE9mdZ/9xcsZ3C8rV10fxFjFKoYxFXHKSxNX7lhdLDWOuhOclLzxnDm+Ma0e21A3a6TVBROofbRslTzuCiBOByq0gorWPRC2//MmVusEt9fqD9BmJa3Lpsc0gL0NuFrSJEkQkRpGIOGYu7JEIIvFg6uQZNbs2FotQKU8E6KmfbsQdr62x7flwQLf6arueiGxOUvnuatz3ZhkmvbfO1ldcmUfEbV2EFzkZw0lyO1bbKUOY/fvLzZj42hpbL16aHbee3griSWYnxUIQEXH7qUs74MDudU8IsVMno2sS6SGi1UnWDLIN7uYXjGNuhddfxrVbRrXCkX8pthSo3PLxoiAiJxvtrAjgssnLdU9X0WyVfnviwQ1w6+mtVTBjq2S2JrBz8k8kW2ZC6ybjzGPvrjONFRN6vbbWkThAduy0EkTeG98V9XMzcPOLpfjXJxtNRToJgPrQhW1tjQtma4d4zZXCLRXmIrO1nV0Bzup50OZXWde/+/1W3cvr52XgrXFd0L+Ls7nUTtm8hgQiIUBBxICeRMv/cs52tSdZFh2au6W8bPXpmA85PUaOUAx94TI6H97uKQFSFSlXvsjJiRmfzt6GpWWVNV4UUla7pjnK1fX4gxrggO71LbePRDoIul1k2xFEpG7iISJu2eL6+dOSneq/ZbKWhZu4cI4c1ABNiqwXJmYPgbSdBNt79/stWLymopbrrLhQi/uenDIxol9RnRM9QvP1oiCi1S9aNkp+X/y6XQUoXbu5Cms27alZ3Ejf794mT4lZRw8ogl2BKlJBROoki//l6yvxxszN+PSX7Sgpq8CGbXuV+bKIbdkoS51gIafJDOldaCmEaNwiebGRPNzYZnSPVWwKrc7REERiyTSSCSn03lgtQrUyZKyZPme7Wrh9v6BcCbNagGytrw/vU4iTBjVE+6Y5tj019OyX7Zif/LwNb32zWQntoe77MgZ1aZmLvx3QAEcPKHa9rcPtWO2kvYTP3BW78c53decnOflJvqi7tSMagog2FsgcfdbwJjikV4GtOdIJA7k2knEj2v1axkYJDjrtp21qjpu/anfN2ChjSqfmORjet0gFaZdtIFaeOk5ZhF/vVUEkPyddra9+XbYTz368ER//vLWGkzyD8uxJn+nZNs/2s27UD8LjjxkxjZYgouUv8XR+WFSu1o8S4HJ5WWXNmOZkrRNeXzuCiKzTpC8uK6tQfGXNtWJ9pcpKxgaZn8W7TsRJu33QK3NltJ/ZcL7xmosi+TjqZFyQ+eGfDyzTvcXs1CYnZfBaEog2AU8KItE2kvnFn4BdQST+NXNfot7ix+hYZTel6DGz66ngpjzeQwIkQAIkQALJTsDshTWaxy0nOye39bcriLjNn/elFoH3ftiKsx9YpusppHdyY2pZT2uSlQAFkWRtOY/Xm4KI8waiIOKcGe8gARIgARLwNwEKIrFtfwoiseWbSrnL0fNXTlkJObUzPEmcwzfHda0Tny+V7KctyUuAgkjytp2na05BxHnzUBBxzox3kAAJkAAJ+JsABZHYtj8FkdjyTaXczbbMcbtMKrV06tlCQST12tQTFlEQcd4MFEScM+MdJEACJEAC/iZAQSS27U9BJLZ8UyX3HburceEjJYaBi7UDFVLFXtqRWgQoiKRWe3rGGgoizpuCgohzZryDBEiABEjA3wQoiMS2/SmIxJZvsuUu22K2lO9FYX4mcrLSVODeRaUVuP65VYanAcqJX2+O6wI50pqJBLxIgIKIF1slBepEQcR5I1IQcc6Md5AACZAACfibAAWR2LY/BZHY8k223M36g5EtV5zQHONOaWX7BKdkY8L6Jj8BCiLJ34aetICCiPNmoSDinBnvIAESIAES8DcBCiKxbX8KIrHlm2y5y/HOox8rUcc720ly3Pcr13VCy0bZdi7nNSSQEAIURBKCPfULTUVBJPVbjRaSAAmQAAmQQHIRoCAS2/aiIBJbvsmY+1VTVuK5TzZYVr1RQSamXNYBQ/YttLyWF5BAIglQEEkk/RQum4JICjcuTSMBEiABEiABjxCgIBLbhqAgElu+yZj7pPfX4aappaZV79E2D5PGtod4iDCRgNcJUBDxegslaf0oiCRpw7HaJEACJEACJJBEBCiIxLaxKIjElm8y5v7p7G2Y8OoaLF9Xie27qpUJWRlpaN88B4f0LMBpQxthv471kJ6WjNaxz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EACJEACJEACJEACJOBzAhREfN4BaD4JkAAJkAAJkAAJkAAJkAAJkAAJ+JEABRE/tjptJgESIAESIAESIAESIAESIAESIAGfE6Ag4vMOQPNJgARIgARIgARIgARIgARIgARIwI8EKIj4sdVpMwmQAAmQAAmQAAmQAAmQAAmQAAn4nAAFEZ93AJpPAiRAAiRAAiRAAiRAAiRAAiRAA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BAVAgFg73b1F6zeAewtBwI7gepdQPVuIFCBYKASCFYBgSoguPfPv2oAQfX3Yun1qibpaUB6+h//m5kBZKYDWRlpyMoEsjOBnMw05GYBudlpyMsC8nPSkJ8N1MtJQ1paVIxhJiRAAiRAAiRAAj4jQEHEZw1Oc0mABEiABEjAkEBwD1C5FsHKtUBVGYJV64Cq9UDVBgT3bAT2bFJ/wT1bgL3ytz1imEd8vzXiPEQUKcgFCvLSUPjnX3F+GtRfvTQ0lL/6aWgkfwVpSnRhIgESIAESIAESIAEKIuwDJEACJEACJOAXAnu3Ibi7BKhYjuDu5UDFSgQrVgGVqxCsKAVEAIlzioYg4rTKIoo0KUhD08J0NC1MQ7OiNDQvTkeLojS0aJCuPFGYSIAESIAESIAEUp8ABZHUb2NaSAIkQAIk4CcCwT0I7lwA7FqEoPpbDOxaguDupX94e3gsJUIQsUIgniStGqajVYM0tG6YjjaN5C8NbRulW93K30mABEiABHxGYMuWLRg7dizWr1+PyZMno1OnToYEKioqMH78eLzwwgt4++23MWDAgJSjNWXKFPz222+44447UFBQoOybOXMm7rrrLjz22GNo3769p2ymIOKp5mBlSIAESIAESMA+ASV8lP+O4M7fESyfB+ych+CuhfYz8MCVXhREjLBkpAPtGqervw5N/vxrmo4WxdyD44GuxCqQAAmQQEIIUBCpjX3hwoW48MIL0bNnT5x44olYtWoVXnrpJRxyyCG4/vrrkZ2dnZB2MiqUgoinmoOVIQESIAESIAE9AkEEt/+M4I7ZwI5fECz/FcFt36UEqmQSRIyAF+SmoVOzdHSWv+bp6NI8He0b05skJToojSABEiABCwIUROoCmjt3Lh555BFMnz4dxcXFOOuss3DmmWeifv36nutPFEQ81ySsEAmQAAmQgN8JyFYXbP8RwZq/n/84nSUFUyoIInrNIqfgdGuejm4t09G9ZTr2aZmBxgX0JEnBLkyTSIAEfE6AgkhydwAKIsndfqw9CZAACZBAChAIbv0awW3fKq8P5fmRgOCmicKYqoKIHs+WDdLRo1U6eraWvwx0akovkkT1O5ZLAiRAAtEiEA1BxCqP+fPn46KLLsLixYvrxB5Zs2YNnnrqKXz44YcoLS1F3759cfLJJ2PkyJHIz8+vMfOhhx7Cvffei0cffVRtZZEUDAbx/vvv45577kGbNm1UjI/Nmzdj9OjRaNq0qfrvBg0a1EI1Y8YMXHDBBWjbtm2tmCl6+Ws37tixA+PGjcPrr7+Oa665Bpdffnm08EecDwWRiBEyAxIgARIgARJwQiCA4JYvEdz6FYJbZ0LEEAQqnWSQUtf6SRAJb7ii/DT0bpOOfdtkYN+2GWqrDRMJkAAJkEByEbASM0KtMQqqapZH6D2SV2gwVhFIrrjiCsyePRu9evVS4kVJSYkSRmSbiogQmiiiJ1ho8T4CgQAOOOAAdf3GjRsNBRH5TQSNjz/+GD169LAtiLz55pu45JJLFAoKIsnVv1lbEiABEiABEoiYgNr6smV6zR8CVRHnmSoZ+FkQCW/D4vw09GmXgT7tM9CvXbo66YaJBEiABEjA2wRiLYhoHhnl5eUKhCaIVFVVqZNbnnzySRWsVAKZSsDSsrIy3Hjjjfjoo4/w3HPP4fDDD1f3hQsi4h0icT7ee++9WsLG0qVLdQURuf7ll1/Gtddeq/KzK4hIfUQM+eabbyiIeLsrs3YkQAIkQAIkECUClWsQ2PwpgurvM08edxslSyPOhoKIMUI57rd/+wz075iBv3TIQHZmxLiZAQmQAAmQQJQJaIKIBBB1kkI9PYxEFc0jY9euXcjJycFnn31WI4iI0DBx4kRs375dbYWRLS5a0vMGCf83OSb40ksvRffu3XHTTTchKytL3W4kiGj/LscKiwdKZWWlpYdIdXU1nnjiCbz44osYNGgQXn31VXqIOOkkvJYESIAESIAEkoVAcNv3CG6ahuCmjxHc/kOyVDvh9aQgYq8J0tKAAR0z1N/+nTLQmt4j9sDxKhIgARKIMYFYCSKaR8Z9992HBx54QHl8vPDCC3ViiISaJ1tffvnlF9x8881YvXo1Jk2ahAMPPFBdEi6IfPDBB2q7zTPPPKPECi3pCSJ79+7F/fffj08//RR33HGHyksElcmTJ0MEEr385d+02CcnnXQSmjdvrmKHcMtMjDsksycBEiABEiCBeBEIbnwfwY0fILDxA6CyNF7FplQ5FETcNacc83tApwwc2CUTPVtxa407iryLBEiABCInEKstM5owMXz4cIwZM0Z5gxgJIuFxRho3boxbb70Vxx57LNLT/5gjQgWR/fffX22rycvLUwFVi4qKTAWR7777TgV1vfrqq3HUUUepLTBWgohWJ7FDArnKlhm5j4JI5H2OOZAACZAACZBAYggEKhDc8A4CG99FcMN7QPUf+3mZ3BOgIOKenXZn08I0DOyaiYO7ZKBfh4zIM2QOJEACJEACtgnEQhBp165djUeGeGG0atUK48ePNxREZPvKww8/rLxDZDuLiBCDBw/GnXfeCckrVBDRDDvttNOUONGkSZNatoZ7iGRmZqpgq9rWnIyMDIwdO9ZSENFin0gd5FQbLbAqBRHbXYsXkgAJkAAJkIAHCASqENzwFgLr30Zww3+B4B4PVCp1qkBBJLpt2aBeGgZ1y8Qh3TLQn+JIdOEyNxIgARLQIRALQWTDhg01HhmjRo1S8TrMBJHQakmwVQm0KgFXZYvKlVdeCRExNA8R+e9mzZopr41hw4apIKnFxcU1WYQLIl988QVuuOEGdbSviCxG9oZ6oBx66KFKbCksLMSECRNQUFBAQYRPDwmQAAmQAAkkEwERPwLr30Bw/Zu+PhY31m1GQSR2hBsXpOGQ7pkY3D0DvdvQcyR2pJkzCZCAnwlEWxCRAKlyOozmkSHbX4yO6zXivmTJEnXqjHiWiPAhW2JCBYsTTjhBxSKR02nEU0T+V06okRQqiIhniMQjkTghIsjk5uZaCiJyco3UV2KfhMYwoYeIn58S2k4CJEACJJAUBIJbv0Jw3b8RWPcfYM+mpKhzsleSgkh8WrBNw3QM7pGBoftkon0TxhyJD3WWQgIk4AcC0RZExAtDYoVoHhnCUE8Q+f7779UJLiNGjFCiRppE3/4zWQkisoVFTq4RkeO///1vrbI0QUREFDmBZubMmUrY2GeffVTuVh4iEmtEtstI7JOrrroKsuVGEgURPzwNtJEESIAESCDpCAR3L0Ow7BUE172G4M75SVf/ZK8wBZH4t2CvNhk4rEcGhjUqAI8AACAASURBVPXMRP3c/y2g418TlkgCJEACyU8gmoKIdnTvGWecUeORYSSIzJ07F+ecc44CKCe/DB06VAVQLS8vV6fSyLYZvS0z4jEigoikX3/9FRdccAF69Oihju4VbxRNEJk3b566RrxHJKirbLuxI4jINZJf6Ak0FESSv5/TAhIgARIggRQjICJIoOwlBDd9lGKWJZc5FEQS214iigzvlamO8mUiARIgARJwTiDagkiXLl1qeWQYCSJyFK6IHiKGSOrVqxcaNGiAkpISFVi1b9++ePDBByH5SQo/dlf+rbq6WnmZSLwROZXm3HPPxbJlyzB69GiIIDJw4EC15UaOzNWSlYeIXCcn10jsk1CvFXqIOO9bvIMESIAESIAEokogWP4bgmtfQGDtC9wSE1Wy7jOjIOKeXTTvbN0wHSN6Z+Lw3pmQU2uYSIAESIAE7BGItiAS7pFhJIjIvwcCAciRuFOnTlVbW7Zu3arifZx88sk49dRT0ahRoxoj9AQR+XHVqlXqOFy5V7bGSCwRTRAJ9SaxK4gcfvjhNd4moQQpiNjrT7yKBEiABEiABKJOIFj2MgJrpyK4+fOo580MIyNAQSQyfrG4+9DumThy30wc0JleI7HgyzxJgARIgAS8QyAtGAwGvVMd1oQESIAESIAEokMgWLEcwTXPIbD6WaCqLDqZMpeoE6AgEnWkUcuwXeN0HLVfJo7uk4l6OfQaiRpYZkQCJEACJOAZAhREPNMUrAgJkAAJkEA0CAS3TEdg9dMqSCqT9wlQEHHeRrnpFWiZsw7Z6VXYuKchNlb9zyXaeW7Wd2SmA0f3ycIxfTPRuRlPqLEmxitIgARIgASShQAFkWRpKdaTBEiABEjAlEBw7YsIrJ6C4LZvSCqJCFAQcdZY3estxl8KZ9e6aVVFK3y15SAEEHuxQrbR/K1vFg7qwu00zlqOV5MACZAACXiRAAURL7YK60QCJEACJGCPQPVOBEonI7h6MoK7l9u7h1d5igAFEfvN0Sx7PUY0mq57w5JdHfHdtr/YzyzCK8VT5Nj+WTimT2aEOfF2EiABEiABEkgcAQoiiWPPkkmABEiABNwSqCxFYNUTCJROAqrL3ebC+zxAgIKI/UY4sOhHdM4vMbzhixXNUR3400skLQ1BaHE/5H/lvyX98f8l1fpdXW/yu979aWkozE3DgE5ybG8mcrLSao5YlKMWteMWrf6/3etU7Rzka3R9rMuz36K8kgRIgARIINEEKIgkugVYPgmQAAmQgG0CwZ0LECx9DIHSJ23fwwu9TYCCiP32Oarxp2iUtdnwhpKSElRUVNjPkFfGhEA0BZdI80r0/XZErEjraKeMmDQ0MyUBEoiIwIgRIyK6P1o3UxCJFknmQwIkQAIkEDMCwR2/IrDqEQTXPh+zMphxYghQELHPfWDxD+iYZ7w17KsVjbA38Gd+QfH/0A4SlP/V/EH+92+1flfXSzL4Xe/+moMKa+ffsjgNLYrTkJMFyGGG2oGGVv/f7nWqlg7yDb0+HmXYb1FeSQIkQAL+JXDPPfd4wngKIp5oBlaCBEiABEhAj0Bwx88IrHwIwbJXCChFCVAQsd+wLXPKcFjDL3VvKNndDl9vPcB+ZnG48rj+WRi5fyZaNoh9sNc4mGO7CLdijVOhJx7iTqqUYbvxeCEJkEDcCNBDJG6oWRAJkAAJkECyEQju+AWBlQ9QCEm2hnNRXwoizqD1rj8P+xX8XuumdVVNMWPLQFQFsp1lFqerRRj5+wFZymuEiQRIgARIgAS8RIAeIl5qDdaFBEiABHxOILhzPoIr7kOAW2N80xMoiDhv6sLMHRBvkez0KmyqaojVlS2cZ5KAO04ckIV/HJiFxgUURhKAn0WSAAmQAAnoEKAgwm5BAiRAAiSQeAIVKxFYca86QpfJXwQoiPirvdPSgFMOzMIpB2Whfi6FEX+1Pq0lARIgAe8RoCDivTZhjUiABEjAPwT2bkdg+d0IrPBGYC3/gPeOpRREvNMW8axJfk4aRh2UhVMHZsWzWJZFAiRAAiRAArUIUBBhhyABEiABEkgIgcCKBxBYfiewd2tCymeh3iBAQcQb7ZCoWjQrSsNpA7NxTN/MRFWB5ZIACZBAQglUV1fj448/xrZt23DMMcegoKBAtz6BQAALFizA3LlzsXPnTnVNbm4uunTpgn333RdZWc4EZjf5bdy4ETNnzsTWrVuRnp6Otm3b4sADD1T1CE9yzUcffYTCwkIcfvjhyMjISChno8IpiHiyWVgpEiABEkhdAsGylxAouQPBXYtS10haZpsABRHbqFL6wm4t0nH6oGwM7OLNBXNKw6dxJEACCSMgYsjXX3+NZcuWKVHBSBCR63744QcsXLhQHTuenf1HEO09e/ao/27evDmGDh2qK0zoGecmPxFsROCorKxEp06d1P+uXLkSDRo0wBFHHIGcnJxaRX3//feqvlKvNm3aJIyxVcEURKwI8XcSIAESIIGoEAhumYFAyUQEt3wRlfyYSWoQoCCSGu0YLSsO7pqBMwZlo0tzfx3VGy1+zIcESCB5COzatQvTp0/HunXrVKXz8vIMBZFFixbh22+/VV4WAwcORMeOHdU9ZWVlmDFjBnbv3o2ePXtiwIABtgC4yW/WrFmYM2cO+vfvj969e6tyvvzyS5SUlOCQQw6pqZP8+6ZNm5TXS5MmTZQg4lXvEKkrBRFbXYYXkQAJkAAJuCYgAVOX3YbA2qmus+CNqUuAgkjqtm0klsmJNGcdwsCrkTDkvSRAAt4kIN4Z8+fPxy+//KI8PNIk2vSf21/0PETkmmnTpkG2q8jWGBEkQtOKFSuUKCIeJkcddZThlhvtHrf5iXfI+vXrcdhhh6FVq1YqOxFWxMOlR48eOOCAA2qqJULP6tWrMWLECDRt2tSbDfFnrSiIeLp5WDkSIAESSG4CgeV3IbDsViC4N7kNYe1jRoCCSMzQJn3GBXlp+OchWTj+L872xSe94TSABEggpQloIoIIISIWdO7cGbK9RGKA6AkiIkJ88sknSjg58sgj0bBhw1p8ZOvKhx9+qGKQhHtq6IF0k5+UIaKMeKKE1lGzpWvXrjj44INVcSKEfP755+jQoQMGDRrk+bakIOL5JmIFSYAESCD5CAQ3vI3A0vEI7pybfJVnjeNKgIJIXHEnZWE9WqXj7MHZ6Nee8UWSsgFZaRIggVoEli5dCvnr27ev2lKiCQhGgsjixYuVF0ZxcbHyAAmP1SGZy/YUySfcU0MPvdv8pAwRU4YNG4YWLVqorMM9RLQAsdu3b1dxRaTOXk8URLzeQqwfCZAACSQRgeDupQgsvRnBdf9OolqzqokkQEEkkfSTq+yj+2Ti3MHZKK73h3s5EwmQAAmkAgErQWT27Nlqe42IJyIy6J0mIx4m8+bNU1tZ5EQXs+Q2PylDtvqYxRARoUfEG4kxIoJPMiQKIsnQSqwjCZAACSQBgcCKexFYOg4IBpKgtqyiVwhQEPFKSyRHPerlpOHcIVk4rj+30SRHi7GWJEACVgSsBBE7Yoeda7R62LlW7xqjU2YaN26sRBg5xle21YiXiGztyc/PtzLdE79TEPFEM7ASJEACJJC8BOTUmMCSmxDc/mPyGsGaJ4wABZGEoU/qgvu2z8B5Q7LRvSVPo0nqhmTlSYAELLfMuBUwjNBGkp8Edp05cya2bt2K9PR0tG3bVp16I8cAywk0P//8swqu2r17d2zZsgXffPMNNmzYoOKfNGvWTMUZKSgo8FSrUxDxVHOwMiRAAiSQRAQCFQgsuQGBVY8lUaVZVa8RoCDitRZJrvqMGpiFc4dkJ1elWVsSIAESCCGQLB4iZo1WXl6uAruKV4h4i2gn2ci/t2nTRm3zWbZsmTpaWOKg1K9f3zN9gIKIZ5qCFSEBEiCB5CEQXP8GAkuuR3D38uSpNGvqSQIURDzZLElVqQ5N0nHBYdnYvxODriZVw7GyJEACioCVIPL777/jxx9/RPPmzZXYkJFRd6zTvD5EfBg+fLgp2WjnJ4VJ+QsXLsTgwYPRrl07zJ07V9V5n332qTmOd9asWfjtt98wYMAA9OrVyzOtT0HEM03BipAACZBAEhDYswmBxdchsHZqElSWVUwGAhREkqGVkqOOEldk9LBsZGcmR31ZSxIgARKwI4i4PRXGiG6089u0aZM65UaCvg4dOlQJNl988QVWrVpVI5CE2ikn1FiJNvHsGRRE4kmbZZEACZBAEhMIlr2C6kVXAns2JrEVrLrXCFAQ8VqLJHd9WhSnYfTwHAzqSm+R5G5J1p4E/EPAykNEjrr95JNPVBwOCVbasGHDWnB2796NDz74ALI95ZBDDkHHjh1N4UU7v+nTp6O0tBQjRoxQcUIkiUCybt06HHbYYerkm1BBRK6xOgknnq1PQSSetFkWCZAACSQjgT1bUL34KgTXvpCMtWedPU6AgojHGyhJq/e3flkYM5zeIknafKw2CfiKgJUgosXjkICm++67rzr2NjStWLECM2bMQG5urorPYRW0NJr5aXWXrTpDhgypqRY9RHzVhWksCZAACaQuAYkVorxCKtekrpG0LKEEKIgkFH9KF96qQTrGjMjGgZ3pLZLSDU3jSCDJCVgJImLeokWL8O2336rtKAcddBA6deqkrC4rK1NiyK5du9CjR4+aeB1WSKKRnxyvK54gcuKMeHw0atSoplijGCJyEo3EEOnZs6dVFeP2Oz1E4oaaBZEACZBAEhEI7kVg0RUIlE5OokqzqslIgIJIMrZactV55P5ZuGg4T6JJrlZjbUnAPwTsCCIiPnz99dfqpJZgMKiOuZUk3h7y3xJwVeJ3iJeIlnbs2IH3338fsqVGjrvt2rVrzW9u8gtvkaVLl6ojeOWIXTlqNzRVVFTUiCXiPSJJYooUFxcr8SS0noluaQoiiW4Blk8CJEACHiMQ3PIFAgsvQ3DnfI/VjNVJRQIURFKxVb1nU5fm6Rh7eDZ6taa3iPdahzUiAX8TsCOICKFAIIAFCxaoE1x27typoImw0KVLF7WVRo62DU1mgoib/ELzrqysxLRp01BVVWV4jK6ULyKOxBKRJLFDRJix2tIT795AQSTexFkeCZAACXiYQKBkAgLLbvVwDVm1VCNAQSTVWtTb9pw3JBunDqz90uDtGrN2JEACJOCegBZwtXfv3rU8RNznmHp3UhBJvTalRSRAAiTgmEBw91IEFlyC4OZPHN/LG0ggEgIURCKhx3vdEDigUwYu67kazXr9sQefiQRIgARSkYB4lMyfPx8St2PYsGHqWFymugQoiLBXkAAJkIDPCQTLXkb1grFA9Q6fk6D5iSBAQSQR1Fnm8/PPQePzL0TOoYcRBgmQAAmkJAEJtPrZZ5+hW7du9A4xaWEKIinZ/WkUCZAACdgjoAKnrnrM3sW8igRiQICCSAygMktTAndtfxTtf3oTSEtDvbMuQP7p55IYCZAACZCATwlQEPFpw9NsEiABfxMIls9FYMFFCG771t8gaH3CCVAQSXgT+KoCp+IrHPf5zbVszhl6OOqdezEymrfwFQsaSwIkQAIkAFAQYS8gARIgAZ8RCJa9iOr5FwGBCp9ZTnO9SICCiBdbJTXr1CS4DY9OPwEIBusYmNmpC+qdMwbZBxycmsbTKhIgARIgAV0CFETYMUiABEjARwQCi69FYOWDPrKYpnqdAAURr7dQ6tTv6ZVXof6Sn40NysxCvXNGI//kM1LHaFpCAiRAAiRgSoCCCDsICZAACfiBQEUpquefj+DmT/1gLW1MIgIURJKosZK4qjdVvIje3zxjy4LcI/6K+qMvR1pBoa3reREJkAAJkEDyEqAgkrxtx5qTAAmQgC0CwU0fo3r+eUDlWlvX8yISiCcBCiLxpO3PsoanzcF5n13qyPjMbj1Q/6LLkdWrj6P7eDEJkAAJkEByEaAgklztxdqSAAmQgCMCgVWPILDoKkf38GISiCcBCiLxpO3Psl7+6SSkb9/s2Pi03FzUH3sNco/8m+N7eQMJkAAJkEByEKAgkhztxFqSAAmQgGMCgQUXI7D6Kcf38QYSiCcBCiLxpO2/sh7dMAFN5nwWkeH5Z56PemeeH1EevJkESIAESMCbBCiIeLNdWCsSIAEScE+gcg2q552N4ObP3efBO0kgTgQoiMQJtA+LGVP9Hg6dcX9ULBcvkfqXXoe07Oyo5MdMSIAESIAEvEGAgog32oG1IAESIIGoEAhunYnquf8EKlZEJT9mQgKxJkBBJNaE/Zl/77SVuOmzs6JqfHa/AUoUyWjdNqr5MjMSIAESIIHEEaAgkjj2LJkESIAEokogWPbSH2IIEwkkEQEKIknUWElU1ecXnIfsNUujXmMRQ0QUEXGEiQRIgARIIPkJeFoQ2bhxI6ZNm6b+fvzxR5SXl6NTp07o378/TjjhBBx44IHIpuuiZS/8+OOPMXnyZDz++ONo0aKFun7hwoUYM2YM7r33XvTr188yD15AAiTgbQKB5XcisPRmb1eStSMBHQIURNgtok3gzh2PocOPb0Q725r8ZNuMiCIMthozxMyYBEiABOJGwJOCSEVFBV544QU89NBD2Lp1K4qLi9GjRw9kZWVh06ZN+P333xWg4cOHY/z48ejQoUPcgCVjQevXr8ell16KjIwMjBo1Crt378arr76KRo0a4Z577kFRUVEymsU6kwAJ/EmAwVPZFZKZAAWRZG4979X9FMzE8Z//X1wqxmCrccHMQkiABEggpgQ8J4js2rULd999N55++mn06dMH1113HQYOHIjMzEwFIhgMYuXKlepF/u2338YRRxyhrm/SpElMQSV75mvWrFEC0/vvv69M+cc//oHRo0ejadOmyW4a608C/iVQvRPVv5+O4Mb3/MuAlic9AQoiSd+EnjGgEbbj8RknAtXVcauTeIkUXHEjkJERtzJZEAmQAAmQQPQIeEoQEbHj5ZdfxrXXXquEjjvuuAPNmzfXtVY8R+Q6ecG//PLLceWVVyoPCCYSIAES8AOB4O5lCPw+CsHts/xgLm1MYQIURFK4ceNs2pRV16Bg8U9xLhXI3n8gCq6/FemF9LiNO3wWSAIkQAIREvCUIKJt7Zg9ezaeeuopDB482NS8mTNnKq8H2TpzxhlnoF69eli6dKnyfJA4I9dffz3effddvPbaa5A8+/bti5NPPhkjR45Efn5+nbwDgQC+++47TJ06FZK3iC4HHXQQjj32WMN75s+fj/PPPx8lJSWGdX300Udx4oknqt9lO5Bs85k1a5aK6yExUULTli1bMHbsWAiL0N/FTon3EZqXdt+OHTswbtw4vP7667jmmmuUQCTpzTffxCWXXFLr37R79u7di/vvvx+PPPKIYid1ys3NjbA78XYSIIF4EAhu+w7Vv48CKlbFoziWQQIxJUBBJKZ4fZP5DZUvYb+vn06YvZndeqBw3ERktGiVsDqwYBIgARIgAecEPCWISPDPs88+G0OHDlUv6g0bNnRskSaIdOnSBXl5eSpWRq9evVBYWIh58+YpkUNvm41s1RGxQcqVJIFGRWARoaO0tFSJMxMnTqwTr0SCvR5//PGqDInJEZrkPqlPrAURTfiQsu0KIiL8XHTRRUp4oSDiuJvxBhJIGIHgxvdRPecUIFCRsDqwYBKIJgEKItGk6c+8hqX9jvM/uyThxmc0b4nC8Xcjs3O3hNeFFSABEiABErBHwFOCiAgHd911V41Xg5stMJogIuJH69at1bYbEVjS09NVQFaJN/LSSy/hwgsvVB4kckqNbNV55plncMstt2DYsGG4/fbb0a5dO0VQhJLnn38eDz74II488khMmDABBQUFNXQ1QUTPc0PPqyPaHiJlZWWK1zfffKPqZEcQCfUokXsoiNh7WHgVCSSaQHDtC6ied06iq8HySSCqBCiIRBWnLzN7edZIpG/b5Anb0/LyUTThAWTtxxP8PNEgrAQJkAAJWBDwjCCyZ88e5YExZcoUtX1DtqG4SaGCiARelVNV0tLSarLSBIS1a9eqsvbZZx/lAXLxxRcr8eOJJ56AeJeEJk3EeOutt5RwMmjQoDqCyCuvvIJDDz201n2xFkSqq6tVfV988UVVJ/GGsSOIiEfJDTfcoI4ultN8KIi46Wm8hwTiSyCw6lEEFl0Z30JZGgnEgQAFkThATuEiHtk4EU1/+9RzFhbddh+yB9ZeF3qukqwQCZAACZAAPCOIaKKDvKDreVvYbStNEJEYIY8//rjyEglN4g0i22JELHn44YdVbJAvv/wSp556qhJhbrrpJnW8b3h655131BYT8SoRjwwtadt85MSbAQMGxFUQkfglUqeTTjpJBZ+V2CFWgogmCEnskqOPPlrZTUHEbu/idSSQGAKBkokILBufmMJZKgnEmAAFkRgDTuHsL6p+H4Nn3OdZCwuuG4/cEUd7tn6sGAmQAAmQALwjiIi3gxY0NBoeIj169FAeJ/Xr16/TzuHBRsXDQo73FZEgXEDRbpZtJj///HMd8UACmU6aNAlPPvkkOnfubFsQEeHHLEn9zYKqagKSFqNEtsyEB1ANt1PzKHnjjTdUncvLy1X8EwoiHApIwLsEAkuuR2DF/d6tIGtGAhESoCASIUCf3t4jrRQ3f3aG562vP/Zq5B1/sufryQqSAAmQgF8JeMZDRBpA2y6jvdhHEkNETpkxOjklXCjQtrbY6QSh4oF4mzzwwAP49ttvlTdKs2bNbAsisv2mZ8+edU52ka1DEv+kZcuWpoLIjBkzcMEFF+DOO+9UJ9jonSgT/m+hHiVjxoxRAg8FETutzmtIIDEEAgsvRaB0UmIKZ6kkECcCFETiBDrFipm68HzkrF6SFFbVO3s08k9j/KekaCxWkgRIwHcEPCWISIDS008/XW09sXPKzObNm1Ug1DZt2uCss85SgoS2ZaZPnz647bbb1Ekz4SlcKNCEmPDtMFa9QTwsZIuNJD1vlFjFEJFYJbI1Rk7O0YK8WgkichSxCESaR4lssdECwtJDxKql+TsJxJ9AYP75CKz5V/wLZokkEGcCFETiDDwFiruj/Al0/OE/SWVJ/qh/ot45Y5KqzqwsCZAACfiBgKcEETkC9tJLL8Xs2bPx1FNPqaNuzZLmJdG9e/eaeCGaIFJUVKTrtREaQ0S2jRx77LHQ4oA4FQZWrlwJ8bSQY3xD44podY6FICJCkWyXue+++9S2lwMPPFAVZyWI9O3bt5ZHidxDQcQPjzhtTEYC1XPPQrDs5WSsOutMAo4JUBBxjMzXN5yMb3Di5398jEq2lDdyFOqPvjzZqs36kgAJkEBKE/CUIBL6Yi8igxyZK54MemnDhg0q7sdHH32EW2+9Feeee646TUYTRESs0BNVtKCicr/E/ejWrRs0YUM8PkRkkJNnQpMWe+O9997D3//+d5xzzjnqGN8PPvgAV1xxhTrlJTygqtwfC0FEgqiKEDR8+HBcddVVyMzMtBRETjnlFIg3TahHCQWRlH6uaVwSE6j+fRSC65Lry2cS42bVPUCAgogHGiFJqtAguAOTZp4E7NmTJDWuW828Y0ei/qXXJm39WXESIAESSDUCnhNE5Ohb2QYydepUyLYXET0GDhxY8+IfCAQwZ84c3H333UoYEOFE/n+TJk1U24QeuyteEZLXfvvtp8SSTZs2qWtfeukldVqMeHdInBIRPEQ8kWvFK0WOpO3Vq5e6Z+/evfjwww/Vb5LkOslv27ZtuPbaa9W9999/P8QjJTzFQhCRMsIDroYKSXqnzMjvTZs2reVRQkEk1R5l2pMKBKp/+zuCG95OBVNoAwnYJkBBxDYq31/4VOm1KFz0Y9JzyD3yWBRcPS7p7aABJEACJJAKBDwniAhU8dSQo3cfe+wxxbi4uFiJACJelJSUoLS0VP27eD7ceOONaNSoUU1baIKI/IMEJv3000/Rr18/FbxUgpVu3boVp512mrpP8tWSCDEiljz99NPqn+SegoICVZbkKdeKx4q2xUbqJkFJzU6m0e4VcWXYsGG47LLLIFt2JJbHrFmzagVN1eqxZcsWjB07FrJ9SO+UGblOjgweNWqUEmy0ZLZlRq6RrUihHiXyb9wykwqPMG1IFQIUQ1KlJWmHUwIURJwS8+f111e9jD4zp6SM8TnDjkDhDbenjD00hARIgASSlYAnBRGBKZ4gixYtwjvvvIOvvvpKiQ+SRIAYMmQIjjvuOIgHiGxdCU2aICIeESIciHfH888/r0SNQYMG4cwzz8SIESOQnZ1dp83EG+S7776DHIk7c+ZMJZ5IeSJmyDYZCd4qSRMfnDS6Fp9E7olEEDn88MPV8cSNGzeuVbyZIKLnUUJBxEnr8VoSiC0BiiGx5cvcvU2Agoi328cLtRuSPhejPx3rhapEtQ45hwxF4S13RzVPZkYCJEACJOCMgGcFEWdm/O/qUEFEvDgaNGjgNivD+0R8kFgjoR4cRhdrHh8iphgdAxz1CjJDEiCBpCFQPedUBNe/njT1ZUVJINoEKIhEm2jq5ffy7JORvmVD6hkGIPuAg1E08cGUtI1GkQAJkEAyEKAg4qKVKIi4gMZbSIAE6hCo/v0MBNe9SjIk4GsCFER83fyWxj+86U40+/Vjy+uS+YKsvgNQfO/jyWwC604CJEACSUuAgoiLpqMg4gIabyEBEqhFoHreuQiufZ5USMD3BCiI+L4LGAK4sPpDDJ1xjy8AZe8/EEV3POQLW2kkCZAACXiJAAURF61BQcQFNN5CAiRQQyCw4GIEVj9FIiRAAgAoiLAb6BHYJ201bvnsdF/ByTnscBTe+MephkwkQAIkQALxIUBBJD6cWQoJkAAJKAKBxdcgsNLZV8C1FftgUfkQrK/shNz0HWibPxv7Fb1DoiSQEgQoiKREM0bdiKmLLkRO6aKo5+v1DPP+dhLqX3ad16vJ+pEACZBAyhBIOUEkZVqGhpAACaQcgcCyWxEocfb1b/mu/fHVxvPqsGiWuxCHN70/5RjRIP8RhjEZdQAAIABJREFUoCDivza3snhi+SR0+uHfVpel7O/5p5yFeuddnLL20TASIAES8BIBCiJeag3WhQRIIGUJBFY+gMBi51/93l4zATv2NtXlsn/Dl9Gt/vSUZUbD/EGAgog/2tmulSPxLUZ+fqPdy1P2OhFERBhhIgESIAESiC0BTwgi27dvx4QJzr6axhaL93LPy8vzXqVYIxKIMoHdu3dHOcfkzi4nJwcdO3Y0NKJN3mwMaTIpuY1k7X1PgIKI77tADYCi4E48+c1IoLKCUAC1dUa20DCRAAmQAAnEjgAFkdixZc4kQAIkEBGB3NxcdOjQwTCPVnlzcFiTRyMqgzeTQKIJUBBJdAt4p/ynVl+HwoU/eKdCHqiJBFmVYKtMJEACJEACsSHgCUFETOOX4dg0MHMlARJIHIHg1m8QmHMCEAy4rsS7ZRNRESjUvb9f8evoWfix67x5Iwl4gQAFES+0QuLrcF3Vq+g788nEV8SDNZDjeOVYXiYSIAESIIHoE/CMIBJ905gjCZAACSSOQHDnfFT/PByoWh9RJRbuGIoftpxaJ4/irDU4pvkEpKftjSh/3kwCiSZAQSTRLZD48g9Nn48xn45JfEU8XIMGT7+KzPbGWyg9XHVWjQRIgAQ8TYCCiKebh5UjARJISgJ7NqP652EIlv8eleov3XkQFuw4DJur2iErvQJt835G3+K3kZexNSr5MxMSSCQBCiKJpO+Nsl/69VRkbCrzRmU8XIvGH85EWla2h2vIqpEACZBA8hGgIJJ8bcYakwAJeJxA9eyjENz8adRruTeYg8y0yqjnywxJIJEEKIgkkn7iy35o811o/stHia9IEtQgo007NHzuP0lQU1aRBEiABJKHgCcFkdLSUvzyyy/YvHkzqqurkZaWhnr16qFnz57o3r070tPTaxGWaz7++GOUlRl/XWjYsCGOPPJIyKkNdtKePXvw22+/YfHixaio+CPauVkd5Pd58+bh119/VddLMMR9990X++yzT536yrULFizA999/j379+qF37952qsRrSIAEkoBA9bxzEFz7QhLUlFUkAW8QoCDijXZIRC0uCEzDYdPvTkTRSVtm7ohjUHDdLUlbf1acBEiABLxGwHOCyI8//oi5c+ciGAwiIyMDWVlZCAQCqKqqUuyaN2+OoUOHKsFBSzt37sQHH3yA8vJyQ75OBBERQ7744gusXr1aiTFSB0lSB/lvOQbz4IMPVvXT0qJFi/Dtt98iPz8fnTp1wqpVq7BlyxYl4gwYMKBWvSorKzFt2jRl11FHHVXLFq91ENaHBEjAPoHA0psRWH6n/Rt4JQmQACiI+LMTdEtbi1s/G+VP4yO0uv6YK5F34ikR5sLbSYAESIAEhICnBJEVK1ZgxowZSgzp06eP8pzQvEGWLl2qBAcRK3r06IEDDjigpgXXr1+PTz75BNnZ2Tj66KOVJ0ckSRNl8vLylPjStGlTlZ1WB/FIOeigg9C1a1f171InEThEkDn88MPRqFEjiEijiR7hdZozZw5+/vlnZYN4vDCRAAkkP4HA6ikILGBQwORvSVoQbwIUROJN3Bvl/WvxaOSuWuiNyiRhLQrHTUTOkBFJWHNWmQRIgAS8RcBTgoh4ZSxfvhzt27dXQkR4EiFh1qxZKCgoUMKHCBaSZFvL119/jWbNmilBItRzwynuHTt24MMPP1THAIsXSOfOnWtlodVBRA/ZgiPeI9u2bVMeKuIdErotR7bxrFu3DocddhhatWql8hHRRPKXa6WumveJ03ryehIgAe8QCG76GNW/HOOdCrEmJJBEBCiIJFFjRamqE3Y+ic7fvxql3PybTfEDTyJr377+BUDLSYAESCAKBDwjiMh2lM8//xzi7XHggQfWeF+E2ihbWOQaERGOOeYYJYxIEo+O33//HV26dMGgQYMiwrJs2TJ89dVXqF+/fi3RRctUEz9ku8uIESOU94hWL02Q0a7V4pqIuNOmTRv1zxI3ZOHChRg8eDDatWsXUV15MwmQQOIJBHctRvWswUDVhsRXhjUggSQkQEEkCRstgiqfiO9w8uc3RJADb9UIZDRrgaJ7HkNGqz/WmEwkQAIkQALOCXhGELFTdW1LjWyNCRVEPvroI6xZs0bF6ti1axcknodsYxHhpG3btth///1tx+nQxJWWLVviiCOOqFMtLf6HBHwVDxLZNiNeJe+//36Nh4jUT1K4h8imTZvUvzVp0kR5wETiyWKHF68hARKINYEAqn86FMFt38e6IOZPAilLgIJIyjZtHcPqB3dhynd/R9ruXf4xOsaWZu3XH0UT7kdaXn6MS2L2JEACJJCaBJJKENG21LRo0UJ5Z4igIAKFbEERz43MzEwlhMhJMuLBIf9f4pHI9pTQWCBmTWm1bUcTOsQrRItlookkIsaYxRCZPn268ibRPEtSs0vRKhLwD4Hquf9EsOwl/xhMS0kgBgQoiMQAqkezfHLNDSha8J1Ha5e81codfhQKrr81eQ1gzUmABEgggQSSRhCZP38+fvjhB3XKS+h2E/HUkOClIko0aNBACR9FRUUKqXhkiAixfft29ZvE9wg9nUaPu3hwhIoddq8xOmVmv/32Q9++fWu21XTo0CHibT0J7C8smgRI4E8CgZI7EFjGow/ZIUggUgIURCIlmBz3X1P1GvrPnJwclU3CWtY75yLkjzo7CWvOKpMACZBAYgkkhSAiQVO/++47yOku4pUhW2C0JOLFzJkz1Wk0w4cPV8JHaNK2qYhgIltq5Bhcs+RWEJE8582bh19//RUVFRVKeBExROor9ZZ8RZiRbTjFxcUqEKycNCNeJbK1p1u3bujXrx+30ST2eWDpJGCLQHD9G6iewyMPbcHiRSRgQYCCSOp3kUPSFuDizy5KfUMTbGHh+LuRM6juoQQJrhaLJwESIAFPE/C8ICKnusyePVttgZGgqRJw1WnsDTmSt7S0VAU2FdEkVoKIUb5yXK+cgiPHCIu3SGgslE6dOqlAshs2bFCn6wwZMsTTHYaVIwG/EwjunIfq/2fvvsOkqLa9j6+enAPBnEVFEcWcMHDMOYuggoAgGUFUkKCgIFlFJQgmRMUcjvkAIiBBQcnBACKoSJwZJjEz3f0+u7zjC8gwPTNV1VV7f/uf89xD1dprfXZxn+PPCt+dJxLMN52C+RGwRYBAxBZGTxd5bekdErv5D0/3qENzsfsfIJlPjJbYw47QYRxmQAABBFwR8Gwgou6qUI/IqC+yqJ+60+L000+37gSp6k992UXdvaE+fave8bGvn7rbRN29sa8v1pTfRXLiiSdad53s61f+fhE1T/kneVVAowKQ8s/xqnedqMd+1MtZ1TG1atWq6ogcjwACLgkEFzTmJaouWbOMGQIEInrv85PbhsmBiz7Te0gPTZdwxjmS+cTTHuqIVhBAAAFvC3gyEFGPnKiXm27cuNG6G0SFDscff3yFkip0UD/1MtW9/dTjNuodJJEEItX5ysy+tljd4aIejTnrrLOkfv36UlBQIJ9++qkV7Fx11VWSnJxsna56XLVqlfXlGhXG8EMAAe8JhFa2l9AfL3ivMTpCwMcCBCI+3rxKWr8n9IVcMmOIvgN6dLLkm5tJWofuHu2OthBAAAFvCXguEFHv1FB3UKiXpar3cFxwwQVWkFHRr/yrMBV9Jrf8/R0qXCn/Ksy+tmDNmjUya9YsSUtL2y2wKD+n/CWu6us1lX0tJj8/3/oCjppD3fmh3hVS/oleFYSU3zGiapffxVL+KV9vXSZ0gwACoQ1jJLS6GxAIIGCzAIGIzaAeKXdMYKM8Nq2ZR7oxr4307r0l6eobzRuciRFAAIEqCngqEFF3hqjHUdSLUFUgoR4pqV279j5HWr58uai7OtTdIeWfvN31BPXuEBWaqABDfYFGvUdkXz8VWKgQo6ioyLpbo169ersdru74WLhwodVXechRUT0Vcqi7Pho3bizqXSHqxx0iVbxCORwBDwiEc+ZIcOGFHuiEFhDQT4BARL89VRO9/EtHSVq3Us/hfDBVICnJep9IfMNGPuiWFhFAAIHoCXgqEFHBhgo4UlJSrLsv9vxizN6Y1B0l6v0bubm5//rsrvoCzcyZM62vvhx22GHWC0sjeSFreR/qLg71id8DDjjAWlq9HHXu3LnWV2PKH4GpaOvKv26jviijgpryddW5Fb1DRN1RokKWSOaO3iXDyggYJhAqkuC3Z0m4gP9hb9jOM65LAgQiLkG7uMxjBc/LMfPfcHFFltqbQNyx9a1QJCYzCyAEEEAAgQoEPBOIqE/SqndrqDszKvupoOLqq6+W9PR069A///xTZsyYYQUfgUDAultEfZWmpKTE+nMVaKi7Q9SjK+W/H3/80fryy5611J/v+g4TVU896qJ+qp76v4866ijr7pF9hSuqn/Xr1//z4tRdZ1J3rag/j4uLs2qpx3nUozh7flK4Mgf+HAEEnBcIrmgl4T8nO78QKyBgqACBiF4bf6N8K02nP6TXUD6eJumyqyX9wUd8PAGtI4AAAs4KeCYQKX93hwoyKvtVFGKor9KosEG9ZFUFF6mpqdKgQQPrZaZ7fp1mX4GIWl99+WXJkiXWF2dUQKJ++6q3a8/qzpTp06dbj+dU9BndX3/91XrURz1Co4KR4447Tk499dSI7mCpzIc/RwABewR4b4g9jlRBYF8CBCL6XB/J4WJ58dvbJFCwQ5+hNJgkrdtDknztzRpMwggIIICA/QKeCUTsH63yiuvWrbM+7aseUym/26TyszgCAQRMEAjnLZDgd+eYMCozIhBVAQKRqPLbuvi4Px6WrFVzba1JsZoLBNIzJGv4GImrd2zNi1EBAQQQ0EzA2EBEPf6i3i+i/lO9r6T8sRjN9pdxEECgmgIqDFGhCD8EEHBWgEDEWV+3qvcsfUtOnzXWreVYp4oCCWedJ5mDnqziWRyOAAII6C9gbCCi7g5ZvHixnH/++bzEVP/rnAkRqJJA6MceElr/TJXO4WAEEKieAIFI9dy8dNZ5gR+ly7R7vdQSvexFIPXueyXlzjbYIIAAAgjsImBsIMJVgAACCOxNILzpXQkuvR0cBBBwSYBAxCVoB5eZvOwuidu0wcEVKG2XQObQZyThtLPsKkcdBBBAwPcCBCK+30IGQAAB2wRK/pKy+aeJlPxlW0kKIYDAvgUIRPx9hYzaPlwO+uFTfw9hUPdxx50gWSPGSCA5xaCpGRUBBBCoWIBAhKsDAQQQ+D+B4LLmEv7rbTwQQMBFAQIRF7FtXqp1+H9y2VeDba5KOacFkm9sKmmd7nd6GeojgAACvhAgEPHFNtEkAgg4LRD6fbyEVnV2ehnqI4DAHgIEIv68JI4K/CWDp/F4oT93TyTj4cck8T+X+7V9+kYAAQRsEyAQsY2SQggg4FeBcOFPEpx3ski41K8j0DcCvhUgEPHn1r20toskr13mz+bpWmIPOEgyR46V2P0PRAMBBBAwWoBAxOjtZ3gEEFACwUXXSXjrZ2AggEAUBAhEooBewyUHFk6QY+e9XsMqnB5tgaQrrpX0nv2i3QbrI4AAAlEVIBCJKj+LI4BAtAVC60dL6EeepY72PrC+uQIEIv7a++sD30mzaQ/6q2m6rVAgvdcASbrkSoQQQAABYwUIRIzdegZHAIFwwSoJzmsIBAIIRFGAQCSK+FVcOjG8U15e0FQCO3KreCaHe1Ug9uBDJWvkOImpU9erLdIXAggg4KgAgYijvBRHAAEvC/CojJd3h95MESAQ8c9Oj/2zr2Sv/MY/DdNpRAJJV98o6d17R3QsByGAAAK6CRCI6LajzIMAAhEJhDaMkdDqbhEdy0EIIOCcAIGIc7Z2Vu5R+o6cOes5O0tSy0MCGX0HSeJFl3qoI1pBAAEE3BEgEHHHmVUQQMBLAsXrpGxuQ5FQkZe6ohcEjBQgEPH+tp8T+Em6TWvn/UbpsNoCsYcf+fejM1nZ1a7BiQgggIAfBQhE/Lhr9IwAAjUSCC5rLuG/3q5RDU5GAAF7BAhE7HF0ssrkFXdL3MZ1Ti5BbQ8IJF9/q6R1ecADndACAggg4J4AgYh71qyEAAIeEAhvfEOCy1t4oBNaQAABJUAg4u3rYOT2EXLwD594u0m6s00g49Ghkti4iW31KIQAAgh4XYBAxOs7RH8IIGCfQLBQyuadKFK83r6aVEIAgRoJEIjUiM/Rk1uFp8rlXw1ydA2Ke0sg7qhjJGvUOAmkpXurMbpBAAEEHBIgEHEIlrIIIOA9gdCPPSS0/hnvNUZHCBgsQCDizc0/QjbLkBm3i4RC3myQrhwTSGnaQlLbdnasPoURQAABLwkQiHhpN+gFAQQcEwjnzJbgQm4DdgyYwghUU4BApJpwDp/24q/dJGXNEodXobwnBWJiJOvpiRJ//ImebI+mEEAAATsFCETs1KQWAgh4VkCFISoU4YcAAt4SIBDx1n6obgYUviDHzZvsvcboyDWBxPP/IxmPDHFtPRZCAAEEoiVAIBItedZFAAHXBEIbxkhodTfX1mMhBBCIXIBAJHIrN468NrBA7pjGl0bcsPb6Ghm9B0rixVd4vU36QwABBGokQCBSIz5ORgABzwuUbpWyOfVFynI83yoNImCiAIGId3Y9PlQik35oJoHcbd5pik6iJhB39LGSNXqiBBKTotYDCyOAAAJOCxCIOC1MfQQQiKpAaHUXCW0YF9UeWBwBBCoWIBDxztUx5q/+Umv5LO80RCdRF0ht2U5S7ron6n3QAAIIIOCUAIGIU7LURQCBqAuEc+dIcMGFUe+DBhBAgEDE69dA97J35ayZz3q9TfpzWSCQnGK9YDXuqHour8xyCCCAgDsCBCLuOLMKAghEQSD4wxUS3jYtCiuzJAIIRCrAHSKRSjl33Jkxv0iPqdwF4JywvysnXXqVpD/0qL+HoHsEEECgAgECES4NBBDQUiC88TUJLr9by9kYCgGdBAhEor+br65qLfF/rI1+I3TgWYGMR4dJYuOLPNsfjSGAAALVFSAQqa4c5yGAgKcFgnPqS7joF0/3SHMIICBCIBLdq2BEzig55Pv/RrcJVve8QHyDk6xHZ/ghgAACugkQiOi2o8yDAAIS+nWIhH7phwQCCPhAgEAkept0d3iaXPHV49FrgJV9JZDW6X5JvrGpr3qmWQQQQKAyAQKRyoT4cwQQ8JdAyV9S9k09kVCxv/qmWwQMFSAQic7GHyZbZNjMZiJlZdFpgFV9JxB70CGS9cyLEpOZ5bveaRgBBBCoSIBAhGsDAQS0Egit7iahDWO0molhENBZgEAkOrv7wm89JPXnH6KzOKv6ViDlzjaSeve9vu2fxhFAAIE9BQhEuCYQQEAbgXD+UgnOP1WbeRgEARMECETc3+VHil6U4+e+6v7CrOh7gUBqmmQ/+6LEHnqE72dhAAQQQEAJEIhwHSCAgDYCwWV3SvivN7WZh0EQMEGAQMTdXb46sFDumtbT3UVZTSuB5GtvlrRuD2k1E8MggIC5AgQi5u49kyOglUA4Z6YEF16s1UwMg4AJAgQi7u1yXLhMJv3QTGJytri3KCtpKZD11PMSf2IjLWdjKAQQMEuAQMSs/WZaBLQVCC66VsJbP9d2PgZDQFcBAhH3dva5TQOk9rIZ7i3IStoKJF54sWT0e0Lb+RgMAQTMESAQMWevmRQBbQXCWz6V4OLrtZ2PwRDQWYBAxJ3dva/sfTl75mh3FmMVIwQyBgyXxPMuNGJWhkQAAX0FCET03VsmQ8AYgeDC/0g4Z5Yx8zIoAjoJEIg4v5tnxKyR+6e2cX4hVjBKIL7RaZI1YqxRMzMsAgjoJ0Agot+eMhECRgmEN70vwaW3GTUzwyKgkwCBiPO7OenHtpKw4WfnF2IF4wTSe/SRpKu4Q9O4jWdgBDQSIBDRaDMZBQETBYILzpdw7jwTR2dmBLQQIBBxdhuH5z0lhy740NlFqG6sQPzxJ0rWMy8aOz+DI4CA/wUIRPy/h0yAgLEC4U3vSHBpM2PnZ3AEdBAgEHFuF1vIV3LV9IHOLUBlBEQko8/jktjkMiwQQAABXwoQiPhy22gaAQSUQHBBYwnnzgcDAQR8LEAg4szmHRLYJiNmNRcp2enMAlRF4P8EEk4/WzKH8MJeLggEEPCnAIGIP/eNrhEwXiC86T0JLm1qvAMACPhdgEDEmR2cuL6npP200JniVEVgD4HMwU9Jwpnn4oIAAgj4ToBAxHdbRsMIIKAEggsvknDON2AggIDPBQhE7N/A/kUvywlzX7G/MBURqEAg8cJLJKPfYHwQQAAB3wkQiPhuy2gYAQTCWz6W4OIbgUAAAQ0ECETs3cQrAz9Iy2k97C1KNQQiEMh6eqLENzgpgiM5BAEEEPCOAIGId/aCThBAIEKB4A9XSHjbtAiP5jAEEPCyAIGIfbsTEw7K5MV3SMy2v+wrSiUEIhRIuuoGSe/xcIRHcxgCCCDgDQECEW/sA10ggECEAuHtMyT4/aURHs1hCCDgdQECEft26Nktj0mdJdPtK0glBKoiEBcn2eMmS9wRR1XlLI5FAAEEoipAIBJVfhZHAIGqCgSX3CrhzR9U9TSORwABjwoQiNizMV3LPpBzZz5tTzGqIFBNgZTb7pTUdl2reTanIYAAAu4LEIi4b86KCCBQTYHwjkUS/PaMap7NaQgg4EUBApGa78ppgbXywLTWNS9EBQRqKBCTmSXZ4ydLTJ39aliJ0xFAAAF3BAhE3HFmFQQQsEEgtPJeCf3xog2VKIEAAl4RIBCp+U5M+uleSVj/Y80LUQEBGwRS7+kkKbe3tKESJRBAAAHnBQhEnDdmBQQQsENg5wYpm32kHZWogQACHhIgEKnZZgzdMVoO/+79mhXhbARsFIg7sp5kT3jdxoqUQgABBJwTIBBxzpbKCCBgo0Dol/4S+vUJGytSCgEEvCBAIFL9XbhTZsg10wdUvwBnIuCQQMbDj0nify53qDplEUAAAfsECETss6QSAgg4JRAOStnXtUSChU6tQF0EEIiSAIFI9eAPku0yas4dIsVF1SvAWQg4KJBw1nmSOehJB1egNAIIIGCPAIGIPY5UQQABBwVCG8ZLaHVnB1egNAIIREuAQKR68hN/f1DSVn9XvZM5CwEXBLKeel7iT2zkwkosgQACCFRfgECk+naciQACLgkE558m4fwlLq3GMggg4KYAgUjVtfsVT5IGc16q+omcgYCLAsnX3ixp3R5ycUWWQgABBKouQCBSdTPOQAABFwXCW7+Q4KJrXFyRpRBAwE0BApGqaV8Rs0juntq9aidxNAJREAikpkmtCa9LzH4HRGF1lkQAAQQiEyAQicyJoxBAIEoCwaVNJbzpvSitzrIIIOC0AIFI5MIBCctrS+6QmC1/Rn4SRyIQRQE+wRtFfJZGAIGIBAhEImLiIAQQiIZAuOgXCc6pH42lWRMBBFwSIBCJHPqZrYOl7uL/RX4CRyIQZQE+wRvlDWB5BBCoVIBApFIiDkAAgWgJhH7pJ6Ffh0RredZFAAEXBAhEIkPuUvaRnDeTr3ZEpsVRXhLgE7xe2g16QQCBPQUIRLgmEEDAswJlMw8QKd3q2f5oDAEEai5AIFK54SmBX+Whaa0qP5AjEPCgAJ/g9eCm0BICCPwjQCDCxYAAAp4UCG+cIsHld3myN5pCAAH7BAhEKrd85ZcOkrhuVeUHcgQCHhXIHjdZ4uod69HuaAsBBEwWIBAxefeZHQEPCwR/uErC23hW3sNbRGsI2CJAILJvxiH5z8kR375jizVFEIiWQMqdbST17nujtTzrIoAAAhUKEIhwcSCAgOcEwgUrJTjvJM/1RUMIIGC/AIFIxabNZaZcN/0R+9GpiIDLAnFHHCXZE6e4vCrLIYAAApULEIhUbsQRCCDgskDol74S+nWoy6uyHAIIREOAQGTv6vtLrjw9706RwvxobAtrImC7QMbA4ZJ47oW216UgAgggUBMBApGa6HEuAgg4IlA2+0iRnRscqU1RBBDwlgCByN734/k/e0vGynne2iy6QaAGAkmXXS3pD3LHUw0IORUBBBwQIBBxAJWSCCBQfYHw5o8kuOTm6hfgTAQQ8JUAgci/t6vPzsnS8JsXfLWPNItAZQKB5BSp9eJbElN3v8oO5c8RQAAB1wQIRFyjZiEEEIhEILi0mYQ38QLBSKw4BgEdBAhEdt/FywJLpPW0bjpsLTMg8C+BtE73S/KNTZFBAAEEPCNAIOKZraARBBCQ0i1SNvNAIBBAwCABApHdN/u1ZXdK7KbfDboCGNUkgfiTT5OskWNNGplZEUDA4wIEIh7fINpDwCSB0IYxElrNvxk1ac+ZFQECkf9/DYzeNkT2W/QFFwUCWgtkPT1R4hvwJTmtN5nhEPCRAIGIjzaLVhHQXSC48CIJ53yj+5jMhwACuwgQiPyN0Sn4Xzn/61FcGwhoL5B86x2Sdi//8kP7jWZABHwiQCDik42iTQR0FwgXrJTgPP6Nke77zHwI7ClAICJyUsw6eXjq3VwcCBghEHvQIVLr5XdEYmKMmJchEUDA2wIEIt7eH7pDwBiB0NrHJLRmoDHzMigCCPwtQCAi8srazpK4djmXBALGCGQOHCEJ515gzLwMigAC3hUgEPHu3tAZAkYJBOc1knAB/0Bg1KYzLAIEIvJEwVg5cv5bXAsIGCWQdNUNkt7jYaNmZlgEEPCmAIGIN/eFrhAwSiCc950EvzvXqJkZFgEE/hYw+Q6RZjJLrp/en0sBAeMEYmrXsR6bCSSnGDc7AyOAgLcECES8tR90g4CRAqGfH5bQuuFGzs7QCJguYGogUjecK89810IkP8/0S4D5DRXI6PO4JDa5zNDpGRsBBLwiQCDilZ2gDwQMFgjOPUHChT8ZLMDoCJgrYGog8vzGPpKxYo65G8/kxgskXnyFZPTm3WHGXwgAIBBlAQKRKG8AyyNgukA4d54EF5xvOgPzI2CsgImBSO+S1+Xk2ROM3XMGR0AJBFLTrMdmYrJrAYIAAghMVG9TAAAgAElEQVRETYBAJGr0LIwAAkqAx2W4DhAwW8C0QOSSwFK5Z1pXszed6RH4P4H0+/tK0pXX4YEAAghETYBAJGr0LIwAAkogOK+hhAtWgYEAAoYKmBaIvLaipcRu/M3Q3WZsBHYXSGx8kWQ8OgwWBBBAIGoCBCJRo2dhBBAI7/hBgt+eCQQCCBgsYFIg8nTOMNn/+88M3m1GR2APgbg467GZ2AMOggYBBBCIigCBSFTYWRQBBJRAaO3jElozAAwEEDBYwJRApEPoE7lwxgiDd5rREdi7QFrnnpJ8w23wIIAAAlERIBCJCjuLIoCAEgh+d46E8xaAgQACBguYEIicGFgvfae3FAmHDd5pRkdg7wKJ510kGQN4bIbrAwEEoiNAIBIdd1ZFwHiBcNFaCc451ngHABAwXcCEQOTlX7tK0pqlpm818yOwV4FAeobUfu0jCaSkIIQAAgi4LkAg4jo5CyKAgBIIbRgrodV8aYGrAQHTBXQPRAYVjpej500xfZuZH4F9CmQ+PkoSzm6MEgIIIOC6AIGI6+QsiAACSiC4+HoJb/kUDAQQMFxA50CkqXwjN07va/gOMz4ClQuk3HaXpLbrUvmBHIEAAgjYLEAgYjMo5RBAIAKB0E4pm5EpEg5GcDCHIICAzgK6BiK1wnny3MK7JZC3XeftYzYEbBGIr99Asp59yZZaFEEAAQSqIkAgUhUtjkUAAVsEwpv/K8ElN9lSiyIIIOBvAV0DkfF/9ZfM5bP8vTl0j4CLArVeeltiDz3cxRVZCgEEEBAhEOEqQAAB1wXUu0PUO0T4IYAAAjoGIg+VTpFTZo1ncxFAoAoC6d0flqSrb6jCGRyKAAII1FyAQKTmhlRAAIEqCgTnniDhwp+qeBaHI4CAjgK6BSL/CSyTdtN4F4KO1yozOSuQePEVktF7oLOLUB0BBBDYQ4BAhEsCAQRcFQgXrpbg3BNdXZPFEEDAuwK6BSKTV7WSuD9+9S44nSHgUYGYuvtL7dc+FImJ8WiHtIUAAjoKEIjouKvMhICHBfjcroc3h9YQiIKAToHIk7kj5cCFH0dBkSUR0EMga8QYiW90uh7DMAUCCPhCgEDEF9tEkwjoIxBcepuEN72vz0BMggACNRLQJRBpH/pcLpoxtEYWnIyA6QIpLdpKaou2pjMwPwIIuChAIOIiNkshgIBI2df7iZTxGUquBQQQ+FtAh0DkhMAG6T/jbpEgnxLnukagJgIJp50lmUOfqUkJzkUAAQSqJEAgUiUuDkYAgZoIhHPnS3BB45qU4FwEENBMQIdA5KXfukvyz4s02xnGQcB9gUBystR+6zMJJKe4vzgrIoCAkQIEIkZuO0MjEB2B0LrhEvr54egszqoIIOBJAb8HIo8VTZRj5r7mSVuaQsCPApmDnpSEs87zY+v0jAACPhQgEPHhptEyAn4VCC66VsJbP/dr+/SNAAIOCPg5ELktMEdumtbHARVKImCuQErzVpLauoO5AEyOAAKuChCIuMrNYgiYLVA2I1skmG82AtMjgMBuAn4NRLIkX8Z+f7cEcrayowggYKNA/MmnSdbIsTZWpBQCCCBQsQCBCFcHAgi4IsD7Q1xhZhEEfCfg10Bk3OZHJWvp177zpmEEvC4QiI+X2h99JYH4BK+3Sn8IIKCBAIGIBpvICAj4QSD02ygJ/fSQH1qlRwQQcFHAj4HIg2Vvy6kzx7ioxFIImCWgvjSjvjjDDwEEEHBagEDEaWHqI4CAJRBccouEN3+IBgIIILCbgN8CkYsCK6T9tE7sIgIIOCiQckdrSW3V3sEVKI0AAgj8LUAgwpWAAAKuCJTNOlikZJMra7EIAgj4R8BvgcjkH9tI3IY1/gGmUwR8KBDfsJFkPfm8DzunZQQQ8JsAgYjfdox+EfChQLhglQTnNfRh57SMAAJOC/gpEBmV96QctOAjp0mojwACgYDU/XKeSCCABQIIIOCoAIGIo7wURwABJRD68xUJrbgHDAQQQOBfAn4JRNqFv5T/fPUEO4gAAi4JZI0cJ/Enn+rSaiyDAAKmChCImLrzzI2AiwKhVZ0k9Du3vrpIzlII+EbAD4FI/cAf8ujMViKlJb5xpVEE/C6Qem9XSbn1Tr+PQf8IIOBxAQIRj28Q7SGgg0Bw/mkSzl+iwyjMgAACNgv4IRB5ccP9kvLj9zZPTjkEENiXQOJFl0pG30EgIYAAAo4KEIg4yktxBBCQUJGUfZUBBAIIILBXAa8HIgOLX5Rj57zK7iGAgMsCsQcdIrUmvefyqiyHAAKmCRCImLbjzIuAywLhnNkSXNjE5VVZDgEE/CLg5UDk5sB8uXVaL79Q0icC2gnUeX+qBNL5lyrabSwDIeAhAQIRD20GrSCgo0Bo/WgJ/Xi/jqMxEwII2CDg1UAkPVwgzy9uJYFtm22YkhIIIFAdgcyhz0jCaWdV51TOQQABBCISIBCJiImDEECgugLB5a0kvHFydU/nPAQQ0FzAq4HI2K0DJXvxV5rrMx4C3hZIbd1RUprf7e0m6Q4BBHwtQCDi6+2jeQS8LxCc11DCBau83ygdIoBAVAS8GIj0DL4rp3/9bFQ8WBQBBP6/QGLjiyTj0WGQIIAAAo4JEIg4RkthBBDghapcAwggUJmA1wKRC2JWSsepHStrmz9HAAEXBGLq7i+13/ivCyuxBAIImCpAIGLqzjM3Ai4IhHPnS3BBYxdWYgkEEPCrgNcCkVd/aifx63/yKyd9I6CdQO23P5eY7FrazcVACCDgDQECEW/sA10goKVA6PeJElrVQcvZGAoBBOwR8FIgMjJ/tBz87fv2DEYVBBCwRSDz8VGScDb/csUWTIoggMC/BAhEuCgQQMAxgdDqbhLaMMax+hRGAAH/C3glEGkjU+XS6YP8D8oECGgmkNKiraS2aKvZVIyDAAJeESAQ8cpO0AcCGgoEv79YwttnajgZIyGAgF0CXghEjg38KQNntxbZWWzXWNRBAAGbBBKbXCYZfR63qRplEEAAgd0FCES4IhBAwDGBspkHiJRudaw+hRFAwP8CXghEXvz9AUlZvcD/mEyAgIYCcfWOlexxkzWcjJEQQMALAgQiXtgFekBAR4Gdf0jZ7MN1nIyZEEDARoFoByIDdr4ix33zso0TUQoBBOwUCCQkSp1PZ9lZkloIIIDAPwIEIlwMCCDgiEB42zQJ/nCFI7UpigAC+ghEMxC5MeY7aTr1QX0wmQQBTQVqvfahxO5/oKbTMRYCCERTgEAkmvqsjYDGAqENz0lo9X0aT8hoCCBgh0C0ApHUcJFMXNpaAls22jEGNRBAwEGBzCGjJeH0sx1cgdIIIGCqAIGIqTvP3Ag4LBBa3VVCG8Y6vArlEUDA7wLRCkSe2zZIai+a6nc++kfACIG0Tj0k+cbbjZiVIRFAwF0BAhF3vVkNAWME1OMy6rEZfggggMC+BKIRiPQIvS9nzhjNxiCAgE8Ekq+9WdK6PeSTbmkTAQT8JEAg4qfdolcEfCRQ9s3RIsW/+ahjWkUAgWgIuB2INI5ZLZ2nto/GqKyJAALVFIhvdLpkjRhTzbM5DQEEEKhYgECEqwMBBOwXCBVJ2VcZ9telIgIIaCfgdiDy6i/tJX7dau0cGQgBnQViateR2m9+qvOIzIYAAlESIBCJEjzLIqCzQDh/mQTnn6LziMyGAAI2CbgZiAwveFYOnf+uTZ1TBgEE3BSo89FXEkhJdXNJ1kIAAQMECEQM2GRGRMBtgfDmDyW45Ba3l2U9BBDwoYBbgUirwHS5fNpjPhSiZQQQUALZz74kcfUbgIEAAgjYKkAgYisnxRBAQAmEfntKQj89AAYCCCBQqYAbgcjRgY0yaM49IkUFlfbDAQgg4E2BjH6DJfHCS7zZHF0hgIBvBQhEfLt1NI6AdwVCq7tJaAMvP/PuDtEZAt4RcCMQeeHPXpK6cr53hqYTBBCoskBa+26SfMsdVT6PExBAAIF9CRCIcH0ggIDtAsHFN0h4yye216UgAgjoJ+B0IPJIyaty/OwX9YNjIgQME0i+6XZJ69jDsKkZFwEEnBYgEHFamPoIGCigXqiqXqzKDwEEEKhMwMlA5LqYhdJ8as/KWuDPEUDABwKJ5zeRjEeG+qBTWkQAAT8JEIj4abfoFQGfCJR9XVukLM8n3dImAghEU8CpQCQ5VCwvrGgjMZv+iOZ4rI0AAjYJxNU/QbKffdmmapRBAAEE/hYgEOFKQAABewXKcqTs67r21qQaAghoK+BUIPLs9iekzg9fauvGYAiYJhBTq47UfutT08ZmXgQQcFiAQMRhYMojYJqAelRGPTLDDwEEEIhEwIlA5L7wR3L2V09GsjzHIICAjwTqfjFXJDbWRx3TKgIIeF2AQMTrO0R/CPhMILz1CwkuusZnXdMuAghES8DuQOScmJ+l29S20RqHdRFAwEGBWq9+ILEHHuTgCpRGAAHTBAhETNtx5kXAYYHQHy9JaGU7h1ehPAII6CJgdyAyaW0nSVi7Qhce5kAAgV0EskaNl/iTuAuViwIBBOwTIBCxz5JKCCAgIqG1gyW05hEsEEAAgYgE7AxEhhWOkcPmvR3RuhyEAAL+E0jvPVCSLr7Cf43TMQIIeFaAQMSzW0NjCPhTILS6i4Q2jPNn83SNAAKuC9gViLSMmSFXTh3gev8siAAC7gmktukkKc1aurcgKyGAgPYCBCLabzEDIuCuQHDpbRLe9L67i7IaAgj4VsCOQOTIwCZ5Yt49IgU7fOtA4wggULlA8k23S1rHHpUfyBEIIIBAhAIEIhFCcRgCCEQmEFx4kYRzvonsYI5CAAHjBewIRCZufFjSVsw13hIABHQXSGxymWT0eVz3MZkPAQRcFCAQcRGbpRAwQSA4t4GEC380YVRmRAABGwRqGoj0K31NGsyaaEMnlEAAAa8LxJ9yhmQNf87rbdIfAgj4SIBAxEebRasI+EGgbOZ+IqXb/dAqPSKAgAcEahKIXBP7g9z5P26f98A20gICrgjEHXm0ZE94w5W1WAQBBMwQIBAxY5+ZEgF3BMJBKZue5M5arIIAAloIVDcQSQzvlJdWtpWYjeu1cGAIBBCoXCAmq5bUfufzyg/kCAQQQCBCAQKRCKE4DAEEIhAo2SRlsw6O4EAOQQABBP4WqG4g8kzuMKm78DMYEUDAMIG6U781bGLGRQABJwUIRJzUpTYChgmEC1ZJcF5Dw6ZmXAQQqIlAdQKRrvKxnDt9ZE2W5VwEEPCpgLpDRN0pwg8BBBCwQ4BAxA5FaiCAgCUQzp0nwQXno4EAAghELFDVQOTMmDXSY2qbiOtzIAII6CWg3iGi3iXCDwEEELBDgEDEDkVqIIDA34HI1s8luOhaNBBAAIGIBaoaiExa10USflkWcX0ORAABvQTUV2bU12b4IYAAAnYIEIjYoUgNBBD4OxD5600JLrsTDQQQQCBigaoEIkOLxsvhc6dEXJsDEUBAP4GMPo9LYpPL9BuMiRBAICoCBCJRYWdRBPQUCP0+QUKrOuo5HFMhgIAjApEGInfFzJKrp/Z3pAeKIoCAfwTSOvaQ5Jtu90/DdIoAAp4WIBDx9PbQHAL+Egj9NkpCPz3kr6bpFgEEoioQSSByeGCLDP32HpEduVHtlcURQCD6Ail33SOpLdtFvxE6QAABLQQIRLTYRoZAwBsCoTUDJbT2MW80QxcIIOALgUgCkQmb+kn6stm+mIcmEUDAWYGUZi0ltU0nZxehOgIIGCNAIGLMVjMoAs4LhH56UEK/Pen8QqyAAALaCFQWiPQJTpGGX4/XZl4GQQCBmgkk33qHpN3brWZFOBsBBBD4PwECES4FBBCwTSC0qrOEfucfXGwDpRACBgjsKxC5Mm6xtPzyPgMUGBEBBCIVSL7hNknr3DPSwzkOAQQQ2KcAgQgXCAII2CYQXNFGwn9Osq0ehRBAQH+BigKR+FCpvPJjW4n5Y53+CEyIAAIRCyRfc5Ok3dcr4uM5EAEEENiXAIEI1wcCCNgmEFzWXMJ/vW1bPQohgID+AhUFIqPzRsh+Cz7RH4AJEUCgSgJJV1wr6T37VekcDkYAAQQqEiAQ4dpAAAHbBIJLbpbw5o9sq0chBBDQX2BvgUhn+UwaTx+m//BMiAACVRZIuuRKSe81oMrncQICCCCwNwECEa4LBBCwTSC46BoJb/3CtnoUQgAB/QX2DEROi/1VHpjWRiQU0n94JkQAgSoLJF50iWT0HVzl8zgBAQQQIBDhGkAAAUcFgt9fJuHtXzm6BsURQEAvgT0DkVd+u08Sf16s15BMgwACtgkkNr5IMh7lDjLbQCmEgOEC3CFi+AXA+AjYKRBc2ETCObPtLEktBBDQXGDXQOSJnRPkyG9e13xixkMAgZoIJJx1nmQOerImJTgXAQQQ+EeAQISLAQEEbBMILrhAwrlzbatHIQQQ0F+gPBC5I/YbufZ/ffUfmAkRQKBGAgmnnSWZQ5+pUQ1ORgABBMoFCES4FhBAwDaB4LdnSXjH97bVoxACCOgvoAKRQwLbZcSCe0Ryt+k/MBMigECNBOJPPk2yRo6tUQ1ORgABBAhEuAYQQMB2AQIR20kpiID2AioQeX7LI5KxZKb2szIgAgjUXIBApOaGVEAAgf8vwB0iXA0IIGCbAIGIbZQUQsAYga/nPi8nzeDf9hqz4QyKQA0FCERqCMjpCCCwmwCBCBcEAgjYJpDT9TbbalEIAQTMEChd8asZgzIlAgjYIkAgYgsjRRBA4P8ECES4FBBAwDaB3Ie6SMnC+bbVoxACCCCAAAIIILCrAIEI1wMCCNgpQCBipya1EDBcILdPdymZ/43hCoyPAAIIIIAAAk4JEIg4JUtdBMwUIBAxc9+ZGgFHBPIefVB2zp7hSG2KIoAAAggggAACBCJcAwggYKcAgYidmtRCwHCBvMcflp0zphquwPgIIIAAAggg4JQAgYhTstRFwEwBAhEz952pEXBEYMeQR6R46meO1KYoAggggAACCCBAIMI1gAACdgoQiNipSS0EDBfYMeIxKf78v4YrMD4CCCCAAAIIOCVAIOKULHURMFOAQMTMfWdqBBwRyH9qiBR9/J4jtSmKAAIIIIAAAggQiHANIICAnQIEInZqUgsBwwXynx0hRR+8ZbgC4yOAAAIIIICAUwIEIk7JUhcBMwUIRMzcd6ZGwBGB/HFPSdE7rztSm6IIIIAAAggggEDC2Y0l8/FRQCCAAAK2CBCI2MJIEQQQUAIFE56VwjcngYEAAggggAACCDgikHTJVZLe61FHalMUAQTMEyAQMW/PmRgBxwQKXhonha+96Fh9CiOAAAIIIICA2QLJNzaVtE73m43A9AggYJsAgYhtlBRCAAEVhqhQhB8CCCCAAAIIIOCEQMpd90hqy3ZOlKYmAggYKEAgYuCmMzICTgkUffi25D8z3Kny1EUAAQQQQAABwwXSOnSX5JubGa7A+AggYJcAgYhdktRBAAHZOe1zyXuiPxIIIIAAAggggIAjAukP9Jeky69xpDZFEUDAPAECEfP2nIkRcEygZP43ktunu2P1KYwAAggggAACZgtkDBwuiedeaDYC0yOAgG0CBCK2UVIIAQRKly+RnG73AIEAAggggAACCDgikDVqvMSfdIojtSmKAALmCRCImLfnTIyAYwLBdWtlW5umjtWnMAIIIIAAAgiYLZD9/OsSd1Q9sxGYHgEEbBMgELGNkkIIIBDaukW2Nr0KCAQQQAABBBBAwBGB2m/8V2Lq7u9IbYoigIB5AgQi5u05EyPgmEB4Z7FsufoCx+pTGAEEEEAAAQTMFqjz3xkSSE4xG4HpEUDANgECEdsoKYQAAkpgy5XnSbi0FAwEEEAAAQQQQMBegbg4qfv5HHtrUg0BBIwWIBAxevsZHgH7BbbeeoWEtm+zvzAVEUAAAQQQQMBogZi6+0ntNz422oDhEUDAXgECEXs9qYaA8QLbWt0qwfXrjHcAAAEEEEAAAQTsFYg7tr5kj5lkb1GqIYCA0QIEIkZvP8MjYL9ATpfWUrpymf2FqYgAAggggAACRgsknHmuZA5+ymgDhkcAAXsFCETs9aQaAsYL5Pa7X0rmzjLeAQAEEEAAAQQQsFcg6fJrJP2B/vYWpRoCCBgtQCBi9PYzPAL2C+SPHipFH71rf2EqIoAAAggggIDRAim3t5DUezobbcDwCCBgrwCBiL2eVEPAeIHC11+SghfHGu8AAAIIIIAAAgjYK5DW/j5JvqW5vUWphgACRgsQiBi9/QyPgP0Cxf/7RHYMHWB/YSoigAACCCCAgNECGb0HSuLFVxhtwPAIIGCvAIGIvZ5UQ8B4gdIfvpOcBzoZ7wAAAggggAACCNgrkDnsWUk49Ux7i1INAQSMFiAQMXr7GR4B+wXUJ3fVp3f5IYAAAggggAACdgpkT3hd4o6sZ2dJaiGAgOECBCKGXwCMj4DdAuHiItlyzYV2l6UeAggggAACCBguUPvtzyUmu5bhCoyPAAJ2ChCI2KlJLQQQsAS23HCxhPN3oIEAAggggAACCNgmUHfqt7bVohACCCCgBAhEuA4QQMB2ge1tm0nZ2l9sr0tBBBBAAAEEEDBTIPbAg6TWqx+YOTxTI4CAYwIEIo7RUhgBcwVye3eTku/mmgvA5AgggAACCCBgq0D8KWdI1vDnbK1JMQQQQIBAhGsAAQRsF9gxapAUf/qh7XUpiAACCCCAAAJmCiRddb2k9+hj5vBMjQACjgkQiDhGS2EEzBUomDRBCidNMBeAyRFAAAEEEEDAVoHU1h0kpXkrW2tSDAEEECAQ4RpAAAHbBXZO/0LyBvezvS4FEUAAAQQQQMBMgYw+j0tik8vMHJ6pEUDAMQECEcdoKYyAuQJlP66U7R1bmgvA5AgggAACCCBgq0DWMy9K/PEn2lqTYggggACBCNcAAgjYLhAuLJAt1zWxvS4FEUAAAQQQQMBMgdrvfC4xWbXMHJ6pEUDAMQECEcdoKYyA2QJbb7tSQtu2mo3A9AgggAACCCBQY4FAUrLU+fjrGtehAAIIILCnAIEI1wQCCDgikNPjXild8oMjtSmKAAIIIIAAAuYIxB15tGRPeMOcgZkUAQRcEyAQcY2ahRAwS2DHqMFS/OkHZg3NtAgggAACCCBgu0DCOedL5mMjba9LQQQQQIBAhGsAAQQcESh8a7IUPD/akdoURQABBBBAAAFzBJJvul3SOvYwZ2AmRQAB1wQIRFyjZiEEzBIomTNTcvv3NGtopkUAAQQQQAAB2wXSu/eWpKtvtL0uBRFAAAECEa4BBBBwRCD426+yrfVtjtSmKAIIIIAAAgiYI5A9ZpLEHVvfnIGZFAEEXBMgEHGNmoUQMEwgFJLNl51t2NCMiwACCCCAAAJ2C9Sd+q3dJamHAAIIWAIEIlwICCDgmMC2FjdJ8I8NjtWnMAIIIIAAAgjoLaDuDFF3iPBDAAEEnBAgEHFClZoIIGAJ5Pa9X0rmzUIDAQQQQAABBBColoB6d4h6hwg/BBBAwAkBAhEnVKmJAAKWQMGkCVI4aQIaCCCAAAIIIIBAtQR4oWq12DgJAQQiFCAQiRCKwxBAoOoC6u4QdZcIPwQQQAABBBBAoDoCvFC1OmqcgwACkQoQiEQqxXEIIFBlgdDWLbK16VVVPo8TEEAAAQQQQAABJcALVbkOEEDASQECESd1qY0AAlYgooIRfggggAACCCCAQFUEeKFqVbQ4FgEEqiNAIFIdNc5BAIGIBXixasRUHIgAAggggAACuwjwQlUuBwQQcFqAQMRpYeojYLgAL1Y1/AJgfAQQQAABBKopwAtVqwnHaQggELEAgUjEVByIAALVEeDFqtVR4xwEEEAAAQQQyB77qsQdcxwQCCCAgGMCBCKO0VIYAQSUAC9W5TpAAAEEEEAAgaoKBOITpM5ns6t6GscjgAACVRIgEKkSFwcjgEB1BHixanXUOAcBBBBAAAFzBeJPPk2yRo41F4DJEUDAFQECEVeYWQQBswV4sarZ+8/0CCCAAAIIVFUgpVlLSW3TqaqncTwCCCBQJQECkSpxcTACCFRHgBerVkeNcxBAAAEEEDBXIPOxEZJwzgXmAjA5Agi4IkAg4goziyBgtkDp4u8l5/72ZiMwPQIIIIAAAghELFD7nS8kJis74uM5EAEEEKiOAIFIddQ4BwEEqiZQViabrzi3audwNAIIIIAAAggYKRB70CFSa9J7Rs7O0Agg4K4AgYi73qyGgLECOfd3kNLFC42dn8ERQAABBBBAIDKBpEuulPReAyI7mKMQQACBGggQiNQAj1MRQCByAd4jErkVRyKAAAIIIGCyQFrXByX5ultMJmB2BBBwSYBAxCVolkHAdIGShfMl96EupjMwPwIIIIAAAghUIpA99lWJO+Y4nBBAAAHHBQhEHCdmAQQQUALhgnzZcv1/wEAAAQQQQAABBCoUCMQnSJ3PZiOEAAIIuCJAIOIKM4sggIAS4D0iXAcIIIAAAgggsC+B+JNPk6yRY0FCAAEEXBEgEHGFmUUQQEAJFLwwRgrfeBkMBBBAAAEEEEBgrwKpd98rKXe2QQcBBBBwRYBAxBVmFkEAASWwc87Xktf/ATAQQAABBBBAAIG9CmQ9PVHiG5yEDgIIIOCKAIGIK8wsggACSiC0bYtsve0qMBBAAAEEEEAAgX8JBFLTpM6H05FBAAEEXBMgEHGNmoUQQEAJ5HRtI6UrloKBAAIIIIAAAgjsJpBw9vmS+fhIVBBAAAHXBAhEXKNmIQQQUAK8R4TrAAEEEEAAAQT2JpDW/j5JvqU5OAgggIBrAgQirlGzEAIIKIGS77+V3Ac7g4EAAggggAACCOwmkD3+NYk7+hhUEEAAAdcECERco2YhBBCwBEIh2XrnDRLatBEQBBBAAAEEEEDAEog96BCpNek9NBBAAAFXBQhEXOVmMQQQUAI7hg+U4i8+BgMBBBBAAAEEELAEki6/VtIf6IcGAggg4KoAgYir3CyGAAJKoPh/nzlIvCMAACAASURBVMqOoY+CgQACCCCAAAIIWAIqDFGhCD8EEEDATQECETe1WQsBBCyB0JZN1mMzUlaGCAIIIIAAAgggYD0uox6b4YcAAgi4KUAg4qY2ayGAwD8Cub26SsmCeYgggAACCCCAgOEC8cefKFnPvGi4AuMjgEA0BAhEoqHOmgggIIVvTpKCCc8igQACCCCAAAKGC6Tc0VpSW7U3XIHxEUAgGgIEItFQZ00EEJCy1Stke6e7kUAAAQQQQAABwwWyRo2T+JNONVyB8RFAIBoCBCLRUGdNBBCwBLa3ay5la35GAwEEEEAAAQQMFYg97Aip9eJbhk7P2AggEG0BApFo7wDrI2CwQP6YUVL03hSDBRgdAQQQQAABswWSb7hN0jr3NBuB6RFAIGoCBCJRo2dhBBAomf+N5PbpDgQCCCCAAAIIGCqQ+dhISTjnfEOnZ2wEEIi2AIFItHeA9REwWSAUkm0tbpLgxj9MVmB2BBBAAAEEjBSIqV1Har36vgQSEo2cn6ERQCD6AgQi0d8DOkDAaIH8p4dK0X/fNdqA4RFAAAEEEDBRIOmyqyX9wUdMHJ2ZEUDAIwIEIh7ZCNpAwFSBnXO+lrz+D5g6PnMjgAACCCBgrEB6rwGSdMmVxs7P4AggEH0BApHo7wEdIGC0QLikRLa1vElCmzcZ7cDwCCCAAAIImCQQSEq2HpeJya5l0tjMigACHhMgEPHYhtAOAiYK7Bg5SIo/+9DE0ZkZAQQQQAABIwUSz7tQMgYMN3J2hkYAAe8IEIh4Zy/oBAFjBXbOnCZ5A3sbOz+DI4AAAgggYJpAWpcHJfn6W0wbm3kRQMBjAgQiHtsQ2kHARIFwUaH1tZnQ9m0mjs/MCCCAAAIIGCWgviqT/eKbEnvAQUbNzbAIIOA9AQIR7+0JHSFgpMCOYQOk+MtPjJydoRFAAAEEEDBJIPHiKySj90CTRmZWBBDwqACBiEc3hrYQME1g5/QvJG9wP9PGZl4EEEAAAQSME8h4dJgkNr7IuLkZGAEEvCdAIOK9PaEjBIwUCO/Ik22tbpVQznYj52doBBBAAAEETBCIPfwoqfXCFBNGZUYEEPCBAIGIDzaJFhEwRSB/9FAp+uhdU8ZlTgQQQAABBIwTSLmzjaTefa9xczMwAgh4U4BAxJv7QlcIGClQumiB5PTsaOTsDI0AAggggIAJAtnjJ0vc0ceaMCozIoCADwQIRHywSbSIgEkCOd3bSenSRSaNzKwIIIAAAggYIZBw9vmS+fhII2ZlSAQQ8IcAgYg/9okuETBGoOj9NyX/Of7HkjEbzqAIIIAAAsYIpD/QX5Iuv8aYeRkUAQS8L0Ag4v09okMEjBIIbd0s29rcLuH8HUbNzbAIIIAAAgjoLBBTdz+p9cKbEkhJ1XlMZkMAAZ8JEIj4bMNoFwETBHaMGiTFn35owqjMiAACCCCAgBECyTfeLmmdehgxK0MigIB/BAhE/LNXdIqAMQIlC+ZJbq+uxszLoAgggAACCOgukDVqvMSfdIruYzIfAgj4TIBAxGcbRrsImCKQ06W1lK5cZsq4zIkAAggggIC2AvGNTpOsEWO1nY/BEEDAvwIEIv7dOzpHQGuBordfk/zxT2s9I8MhgAACCCBggkDafb0k+ZqbTBiVGRFAwGcCBCI+2zDaRcAUgeBff8p29XLV4iJTRmZOBBBAAAEEtBOIqVNXak2cIoG0dO1mYyAEEPC/AIGI//eQCRDQVmDHiMel+POPtJ2PwRBAAAEEENBdIPnm5pLW4T7dx2Q+BBDwqQCBiE83jrYRMEGgdNECyenZ0YRRmREBBBBAAAEtBbKeeVHijz9Ry9kYCgEE/C9AIOL/PWQCBLQWyH34Pin5do7WMzIcAggggAACOgoknHWeZA56UsfRmAkBBDQRIBDRZCMZAwFdBXZO+1zynuiv63jMhQACCCCAgLYC6Q89KkmXXqXtfAyGAAL+FyAQ8f8eMgEC2gtsv/cOKfvlJ+3nZEAEEEAAAQR0EYg9+FDJnviGBOITdBmJORBAQEMBAhENN5WRENBNoPCtyVLw/GjdxmIeBBBAAAEEtBVIad5KUlt30HY+BkMAAT0ECET02EemQEBrgdC2rbK9XXMJ5WzXek6GQwABBBBAQBeB7Odfl7ij6ukyDnMggICmAgQimm4sYyGgm0D+uKek6J3XdRuLeRBAAAEEENBOIPGCiyWj/xPazcVACCCgnwCBiH57ykQIaClQ9tNq2d7hLi1nYygEEEAAAQR0EsgYMFwSz7tQp5GYBQEENBUgENF0YxkLAR0F8gb1lZ1ffanjaMyEAAIIIICAFgLxjU6TrBFjtZiFIRBAQH8BAhH995gJEdBGoGT+bMnt00ObeRgEAQQQQAAB3QT41K5uO8o8COgtQCCi9/4yHQLaCeQ+2FlKvv9Wu7kYCAEEEEAAAb8LxB1TX7LHTvL7GPSPAAIGCRCIGLTZjIqADgI7p30ueU/012EUZkAAAQQQQEArgbTOPSX5htu0molhEEBAbwECEb33l+kQ0FJge6e7pWz1Ci1nYygEEEAAAQT8KBB78KGSPe5VCSSn+LF9ekYAAUMFCEQM3XjGRsDPAkUfvSP5o4f5eQR6RwABBBBAQCuB1NYdJKV5K61mYhgEENBfgEBE/z1mQgS0EwjvLJbt994pwQ2/aTcbAyGAAAIIIOA3gZisbMkeN1li6tT1W+v0iwAChgsQiBh+ATA+An4VKHzjZSl4YYxf26dvBBBAAAEEtBFIaXqXpLbtos08DIIAAuYIEIiYs9dMioBWAqGtW2R7+zsltH2bVnMxDAIIIIAAAn4SCMQnSPb4yRJ72BF+apteEUAAAUuAQIQLAQEEfCtQMOFZKXyTz/v5dgNpHAEEEEDA9wLJ19wkaff18v0cDIAAAmYKEIiYue9MjYAWAsHffrXuEgmXlGgxD0MggAACCCDgK4G4OMl+7mWJO/pYX7VNswgggEC5AIEI1wICCPhaIP+pIVL08Xu+noHmEUAAAQQQ8KNA8k23S1rHHn5snZ4RQAABS4BAhAsBAQR8LVC29mfJ6dxa1Jdn+CGAAAIIIICAOwKB1FTJfu4ViT3kMHcWZBUEEEDAAQECEQdQKYkAAu4KFEx8TgqnvOLuoqyGAAIIIICAwQIpzVpKaptOBgswOgII6CBAIKLDLjIDAoYLhLZtke2dW0to00bDJRgfAQQQQAAB5wViatW23h0SU3d/5xdjBQQQQMBBAQIRB3EpjQAC7gkUvf2a5I9/2r0FWQkBBBBAAAFDBVLvvldS7mxj6PSMjQACOgkQiOi0m8yCgMkCZWWyvUtrKftplckKzI4AAggggICjArEHHixZ6u6QjExH16E4Aggg4IYAgYgbyqyBAAKuCBR/+YnsGDbAlbVYBAEEEEAAARMFUu/tJim33mHi6MyMAAIaChCIaLipjISAyQK5vbpIyYL5JhMwOwIIIIAAAo4IxB1xlHV3SCAxyZH6FEUAAQTcFiAQcVuc9RBAwFGBkvnfSG6f7o6uQXEEEEAAAQRMFEjr+qAkX3eLiaMzMwIIaCpAIKLpxjIWAiYL5A3uJzunf2EyAbMjgAACCCBgq0B8g5Ml6+kJttakGAIIIBBtAQKRaO8A6yOAgO0CpSuXSU6X1rbXpSACCCCAAAKmCmQOHCEJ515g6vjMjQACmgoQiGi6sYyFgOkCBc+PlsK3JpvOwPwIIIAAAgjUWCDpiuskvWffGtehAAIIIOA1AQIRr+0I/SCAgC0Coe3bJKfbPRL8Y4Mt9SiCAAIIIICAiQIxGVnWozKxhx5u4vjMjAACmgsQiGi+wYyHgMkCRR+/J/lPDTGZgNkRQAABBBCokUBq2y6S0vSuGtXgZAQQQMCrAgQiXt0Z+kIAAVsEcnt1lZIF82ypRREEEEAAAQRMEuBFqibtNrMiYKYAgYiZ+87UCBgjUPL9t5L7YGdj5mVQBBBAAAEE7BLgRap2SVIHAQS8KkAg4tWdoS8EELBNIH/0MCn66B3b6lEIAQQQQAAB3QV4karuO8x8CCCgBAhEuA4QQEB7geDGP6wXrIa2btF+VgZEAAEEEECgpgK8SLWmgpyPAAJ+ESAQ8ctO0ScCCNRIoOid1yV/3FM1qsHJCCCAAAIImCDAi1RN2GVmRAABJUAgwnWAAALGCOR0byelSxcZMy+DIoAAAgggUFWB+IaNJOvJ56t6GscjgAACvhQgEPHlttE0AghUR6BkzkzJ7d+zOqdyDgIIIIAAAkYIZA5+ShLOPNeIWRkSAQQQIBDhGkAAAaME8p8bKUXvv2nUzAyLAAIIIIBAJALJNzaVtE73R3IoxyCAAAJaCBCIaLGNDIEAApEKhPJyJff+9lK29pdIT+E4BBBAAAEEtBeIPfhQ61GZmFq1tZ+VARFAAIFyAQIRrgUEEDBOYOfMaZI3sLdxczMwAggggAACFQmk9+wnSVdcCxACCCBglACBiFHbzbAIIFAukP/0UCn677uAIIAAAgggYLxA4oUXS0a/J4x3AAABBMwTIBAxb8+ZGAEERCS0bavk3N9eguvX4YEAAggggICxAoHkFOtRmbh6xxprwOAIIGCuAIGIuXvP5AgYL7Bz+heSN7if8Q4AIIAAAgiYK5DauqOkNL/bXAAmRwABowUIRIzefoZHAIEdowZJ8acfAoEAAggggIBxAvENG1l3h/BDAAEETBUgEDF155kbAQQsgdDmvySnR3sJ/vk7IggggAACCBglkDn4KUk481yjZmZYBBBAYFcBAhGuBwQQMF6g+MtPZMewAcY7AIAAAgggYI5A8i3NJa39feYMzKQIIIDAXgQIRLgsEEAAARHZMXKQFH/GozNcDAgggAAC+gvEn3iyZA5/TgLxCfoPy4QIIIDAPgQIRLg8EEAAAfXozPZtkvtARyn7dQ0eCCCAAAII6CsQFydZw56T+JNO0XdGJkMAAQQiFCAQiRCKwxBAQH+BnXO+lrz+D+g/KBMigAACCBgrkNquq6Tcdqex8zM4AgggsKsAgQjXAwIIILCLQMHE56RwyiuYIIAAAgggoJ1A4gUXS0b/J7Sbi4EQQACB6goQiFRXjvMQQEBPgVBIch7oJKWLF+o5H1MhgAACCBgpELPfAZI1/DmJPfhQI+dnaAQQQGBvAgQiXBcIIIDAHgKly5dY7xMJl5RggwACCCCAgBYC6b0GSNIlV2oxC0MggAACdgkQiNglSR0EENBKoOjt1yR//NNazcQwCCCAAAJmCiTfcJukde5p5vBMjQACCOxDgECEywMBBBCoQCBvYG/ZOXMaPggggAACCPhWIK5+A+tRmUByim9noHEEEEDAKQECEadkqYsAAr4XCG74TXIe6CihzZt8PwsDIIAAAgiYKZA5/DlJOOUMM4dnagQQQKASAQIRLhEEEEBgHwLFUz+THUMewQgBBBBAAAHfCaR16C7JNzfzXd80jAACCLglQCDiljTrIICAbwUKXhgjhW+87Nv+aRwBBBBAwDyBpKtvlPTuvc0bnIkRQACBKggQiFQBi0MRQMBcgdz+PaVkzkxzAZgcAQQQQMA3AvENG0nmE6MlkJTkm55pFAEEEIiGAIFINNRZEwEEfCcQ/PN3ye3VVYK/r/dd7zSMAAIIIGCOQExmlhWGxB1b35yhmRQBBBCopgCBSDXhOA0BBMwTKJk3W3L79jBvcCZGAAEEEPCNQHqvAZJ0yZW+6ZdGEUAAgWgKEIhEU5+1EUDAdwKFb06SggnP+q5vGkYAAQQQ0F8gpXkrSW3dQf9BmRABBBCwSYBAxCZIyiCAgDkCO4YNkOIvPzFnYCZFAAEEEPC8QGLjJpLx6FDP90mDCCCAgJcECES8tBv0ggACvhAI5eVKbu9uUrZ6hS/6pUkEEEAAAb0FYg87wnpvSOz+B+g9KNMhgAACNgsQiNgMSjkEEDBDoHTpIsnt3VXCxcVmDMyUCCCAAAKeFch84mlJOOMcz/ZHYwgggIBXBQhEvLoz9IUAAp4XKP78I9kx4nHP90mDCCCAAAL6CqTf31eSrrxO3wGZDAEEEHBQgEDEQVxKI4CA/gIFrzwvha9O1H9QJkQAAQQQ8JxAatvOktK0hef6oiEEEEDALwIEIn7ZKfpEAAHPCvCSVc9uDY0hgAAC2gqk3HanpLbrqu18DIYAAgi4IUAg4oYyayCAgNYC6j0iuX26S+nihVrPyXAIIIAAAt4QSGxyqWT0GeSNZugCAQQQ8LEAgYiPN4/WEUDAOwLB39ZKbp8eEvzzd+80RScIIIAAAtoJxB56hNR6YYpITIx2szEQAggg4LYAgYjb4qyHAALaCpR8N9e6U0RCIW1nZDAEEEAAgegK1H77c4nJrhXdJlgdAQQQ0ESAQESTjWQMBBDwhkDxx+/JjqeGeKMZukAAAQQQ0Eoge+IUiTviKK1mYhgEEEAgmgIEItHUZ20EENBSoOCFMVL4xstazsZQCCCAAALREcgYMFwSz7swOouzKgIIIKCpAIGIphvLWAggEF2BvMH9ZOf0L6LbBKsjgAACCGghkNKiraS2aKvFLAyBAAIIeEmAQMRLu0EvCCCgj0AwKLl9e4h6rwg/BBBAAAEEqiuQfO1NktatV3VP5zwEEEAAgX0IEIhweSCAAAIOCYSLiiT3wU5SunKZQytQFgEEEEBAZ4HE8y6SjAHDdB6R2RBAAIGoChCIRJWfxRFAQHeBUF6O5HRrJ8H1v+o+KvMhgAACCNgoEH9CQ8ka/YKNFSmFAAIIILCnAIEI1wQCCCDgsEBoyybZ3rGlhLZtdXglyiOAAAII6CAQe+BBUuvVD3QYhRkQQAABTwsQiHh6e2gOAQR0EQj+sUG233O7hEtKdBmJORBAAAEEHBAIJCZJnU9mOlCZkggggAACewoQiHBNIIAAAi4JlP26xgpF+CGAAAIIIFCRQN3/zRMJxACEAAIIIOCCAIGIC8gsgQACCJQLlP24SrZ3bAEIAggggAAC/xKo/eanElO7DjIIIIAAAi4JEIi4BM0yCCCAQLlA6fLFktOtLSAIIIAAAgj8I5A97lWJq3ccIggggAACLgoQiLiIzVIIIIDAP6HI4u8l5/72gCCAAAIIICBZI8dJ/MmnIoEAAggg4LIAgYjL4CyHAAIIEIpwDSCAAAIIlAsQhnAtIIAAAtETIBCJnj0rI4AAAlLKnSJcBQgggICxAoQhxm49gyOAgEcECEQ8shG0gQAC5goQipi790yOAALmChCGmLv3TI4AAt4RIBDxzl7QCQIIGCxAKGLw5jM6AggYJ0AYYtyWMzACCHhUgEDEoxtDWwggYJ4AoYh5e87ECCBgngBhiHl7zsQIIOBdAQIR7+4NnSGAgIEChCIGbjojI4CAMQKEIcZsNYMigIBPBAhEfLJRtIkAAuYIEIqYs9dMigAC5ggQhpiz10yKAAL+ESAQ8c9e0SkCCBgkULpqueR0bmXQxIyKAAII6CuQ9eTzEt+wkb4DMhkCCCDgUwECEZ9uHG0jgID+AsE/Nsi2FjfpPygTIoAAAhoLZD/3ssQdd4LGEzIaAggg4F8BAhH/7h2dI4CAAQKhTRtlW4ubJVxWasC0jIgAAghoJBAbK9njXpW4I+tpNBSjIIAAAnoJEIjotZ9MgwACGgqEtm2R7Z1biwpH+CGAAAIIeF8gJjNLskZPlNiDD/N+s3SIAAIIGCxAIGLw5jM6Agj4RyCUlyu5D98nZauW+6dpOkUAAQQMFIg96BDJGjFWYvbb38DpGRkBBBDwlwCBiL/2i24RQMBggXBBgeQN7isl878xWIHREUAAAe8KxB17vGQOfkpisrK92ySdIYAAAgj8I0AgwsWAAAII+EggvHOn7BjcV3Z+87WPuqZVBBBAQH+BhFPPlIxHh0ogJVX/YZkQAQQQ0ESAQESTjWQMBBAwSCAYlLxBfWXnzGkGDc2oCCCAgHcFEi/4j2Q8/JhIXLx3m6QzBBBAAIF/CRCIcFEggAACPhXIH/eUFL3zuk+7p20EEEBAD4HkW5pLWvv79BiGKRBAAAHDBAhEDNtwxkUAAb0Eit6bIvljRuk1FNMggAACPhFI69hDkm+63Sfd0iYCCOwp8Msvv0j79u1lxYoVe8U55JBD5JRTTpGmTZvKeeedJwkJCSBWIjBhwgRZsmSJDB48WNLT062jZ8+eLUOGDJFnn31WjjjiCE8ZEoh4ajtoBgEEEKi6gHqfSP7ooRLauqXqJ3MGAggggECVBWJq15G0rg9J4nkXVvlcTkAAAe8IVBaI7NrpPffcIw899JCkpKR4ZwAPdrJ69Wq59957pUGDBnLTTTfJ+vXr5bXXXpPzzz9fevXq5blQiUDEgxcRLSGAAAJVFSj7ebXkjx4mpSuWVvVUjkcAAQQQqIJA/AkNJa3rgxJX77gqnMWhCCDgRYHyQGS//faz7l7Izt79C1HFxcUyd+5c626H3377TUaPHi2XX365F0fxVE/Lly+3rGbMmCFZWVnSsmVLadGihaSlpXmqT9UMgYjntoSGEEAAgeoJhHfkyY7RQ2XnV/+rXgHOQgABBBDYp0Bik0slvetDEkjPQAoBBDQQqCwQKR/xjTfekJ49e1r/YP/II49IYmKiBtMzAoEI1wACCCCgoUDBhGel8M1JGk7GSAgggED0BFKatpDUtp2j1wArI4CA7QKRBiLfffed3HDDDXLXXXfJo48+KklJSVYv5f/9Aw88IPfdV/nLld977z3p0qWLPPPMM9bjJLv+CgsL5YsvvpB3333Xqqt+Z5xxhjRr1kwuvfTSfz1qUlJSIt98841MmTLFekdHTk6OnHPOOXLdddfJLbfc8q9He5566ikZPnz4bmuHw2H55JNPZNiwYXLooYdad8ls27bNeq9KRXfNfP3119KuXTs57LDDZNy4cXL00Udbve6tfvl8O3bskL59+8o777wjkVrZvtkVFOQOEbekWQcBBBBwUaDoo3esR2j4IYAAAgjUXEA9IpN83S01L0QFBBDwlECkgUj5HSIq9OjRo4fExsbaGohs3rzZCgw+/vhj67ES9f4N9VOPnuTn51t3pqg/L39/ydatW2XgwIFWwFB+vOpJvRxWBSMqSBk5cuQ/YUVFgUX5+z5CoZCcddZZ1hpbtmypMBBRf6YCjS+//FJOOOGEiAOR8iBI9UEg4qm/AjSDAAII6CtQ8t1cyR/7pAR/+1XfIZkMAQQQcFAg9rAjJK1Dd0k44xwHV6E0AghES6CyQETdtaHuwlB3UKjHZJ588kk55phj/mnXjjtE1J0e6gss48ePlzvuuMN6cWvt2rWtNTZu3CgPP/ywdefIiBEjrLtFysrKrLBDvaPjyiuvlH79+snhhx9uHa/CE3X3ibrTQ/3Z0KFD/6m15x0c6u4QVUOFMLve6VGRiTr+9ddflwcffNBaK9JARM2g7oqZM2eOdR6BSLSudtZFAAEEDBQI/rVRCsY+KTtnf2Xg9IyMAAIIVF8gsXETSe3QXWL3P6D6RTgTAQQ8LRDpV2auuOIK690h6jGRXX92BCIrV66Utm3byoEHHmiFGQccsPv/z1m0aJG1dpMmTaRTp06yZs0a6ysu8fHxuwUZ5X3t+niK+gTuVVddZf3RnoHIpk2bpGvXrlK/fn3p06ePVU/9KgpEyv979YjMhg0bZOfOnZXeIRIMBmXMmDEyefJkady4sfV4D4GIp/9K0BwCCCCgp0DBi2Ol8PWX9ByOqRBAAAGbBVKat5LU1h1srko5BBDwmkCkgYjqW72XQ929cdBBB/0zhh2BiHrspVu3btadFyqgCAQC+2QqP17ddaHChfLHd3Y9ST3S0qpVKytoKQ879gxEPv30U+nevbu88MILVlhR/ttbIFJ+V8rUqVOtL+6oWipQqewdIirs6dChg9x8881W0KMeOSIQ8drfAvpBAAEEDBEonvqZdbdIKDfHkIkZEwEEEKiaQExmlnVXSNIlV1btRI5GAAFfClT2yExpaan8/PPP1iMoH3zwwb8eQykPRPYc/pBDDpFTTjlFrr/+ern44ov/eSHq3l6quq+Xke4NNZLjlyxZYr13pPxdIunp6bvdIXLmmWdaj+IkJydbjwNlZmbuMxCZN2+eFWyoL+2oR3FUGFNZIKI+WaxeQKuM1Z0v6pGZ8hAnkhfQunVB8VJVt6RZBwEEEPCAQNmPqyR/7CgpXbrIA93QAgIIIOAdgfiGjSStQw+JO7a+d5qiEwQQcFSgskCkfHH1D/8qDJg2bdpuX2kpD0TUYyQqBCn/qcdWvv/+e+v/VF+mUeFDRkaGuBWI7G2u8iClvEf1vhJ1t0bdunV3M97z3Li4OOtlq3l5edZXatQdKZ07d640ECn/Gs0TTzxhfVGnfHbuEHH0kqY4AggggEBlAuHiYutlq8WfvF/Zofw5AgggYIRA0tU3Wi9PDfzfpzSNGJohEUCgwvdl7I2mPFDY9R/o9/XIzN5eiOpWIFJ+h8gFF1wggwYNsr5EU96/+krO/vvvbwU76u4V9ahOVlbWPyPvGYh89dVX0rt3b3n++eflwgsvlO3bt1caiKh1lZMKgR5//HFRd6gQiPAXDgEEEEDAUwJF775hBSP8EEAAAZMFVBCSfHMzkwmYHQFjBSK9Q0QBVTUQUefMnDnT+jKMenxFvRj1k08+sR4bUWGEumtC/dQLR9W7SSp6h8hff/0l999/v9SpU8f6ooy680LV2Nc7RNT7QdT7Qyp6h8iNN95oPQLUq1cv68s26j8TEhKsfnY1UXeG9O/f3/p8r3r8JSkpqdJARH25Rj0uo76KM3bsWDn77LOtugQixv41Y3AEEEDAuwKlP3wn6oWrpSuXebdJOkMAAQQcEIg//kTrxanxp5zhQHVKIoCAHwQiDUS2bNli3fGgXla6a5hR2UtVywMR9diMChRUULFnIFJ+N0e9evX2+pWZ8kdPmjZtaj26snbt2oi/MrNrr3u+e0R9Ulj19OGHH/5z98eugYh69kVnlgAAGKpJREFUr4j6As3s2bOtYOP444+3trSyO0TUu0ZUz5dccokV5KhHbghE/PC3gR4RQAABQwXUIzQFL40VdccIPwQQQMAEAXVHSGqrDjwiY8JmMyMC+xCoLBAJhUKybt066+4Q9XUX9ZJSFTIceuihVtV9BSJ//vmnPPbYY1bgoO6WUHeK7O2RmZKSEhkyZIiMHz/eultD3S1Su3Ztq756oau6Q0N9raX8bovyL76oOzHUC07VXSOHH364dXx+fr7Vn3oJrPqzoUOH/lNrby9jXbx4sbRr105OOOEE6/0g6i6UPb+8o+4e6dix4z9fs6ksEFF9qHq7foGGQIS/hggggAACnhfYOeN/1t0iwT82eL5XGkQAAQSqIxB70CHWXSGJF11andM5BwEENBOoymd31WMj6oss5Y+A7BqI7PlS1a1bt8qyZX/ffXv55ZdbwYR6eeneAhF1zObNm627Pz7++GPrfR4qUAgGg7J8+XKrhgol1F0m5XdbqPoDBw60Qhr1fpAGDRpYgcWKFSskJyfnn6/LqL7Kf3sLRNQaY8aMsQKZAQMGSJs2bWTNmjXSvn17q9a55577r7tWIglElFPz5s13+4Qwj8xo9peHcRBAAAEdBYJ/bZTCl8aK+kQvPwQQQEAnAfUp3ZRWHSR2/wN0GotZEECgBgKVBSIqnGjUqJGol4Sq927st99+u61W0Wd31UHnnHOOXHfddXLLLbdISkqKdV5FgYj6M/UIyxdffCFTpkyxHlNRa1900UXW+0dOP/10iYmJ2W1tdWeJ+uqNeheIOl4FIY0bN5YbbrjB+txv+Zr7CkTUn61fv956jEedr+5CUe8SKQ9Edn3kprxOZYHIZZdd9s/dJrs2TCBSgwuVUxFAAAEE3BUo+vBt626RcEG+uwuzGgIIIGCzQCA1zborJPn6W22uTDkEEEAAAb8LBMLhcNjvQ9A/AggggID9AmU/rrLeLVLy3Vz7i1MRAQQQcEEg4YxzrHeFxB1b34XVWAIBBBBAwG8CBCJ+2zH6RQABBFwWKJg0QQpfnShCfu6yPMshgEBNBFJatJXUFm1rUoJzEUAAAQQ0FyAQ0XyDGQ8BBBCwQ6B0yQ9WKFLyw3d2lKMGAghoKJBbq64UpaRJRs5WScnPi9qE8Q0bSWrLdhLf6PSo9cDCCCCAAAL+ECAQ8cc+0SUCCCDgCYHC11+ygpFwaakn+qEJBBCIvsD2OgfIsjMaiwpEyn8HrftZTp77lcQGy1xtMKV5KysMkdhYV9dlMQQQQAABfwoQiPhz3+gaAQQQiJpA6Yqlf98twrtForYHLIyAVwTK4uJlxnXNpDg59V8tHfjbGjlt1heutBp//ImS0rKdJJx+tivrsQgCCCCAgB4CBCJ67CNTIIAAAq4LFL756t93ixQXub42CyKAgDcEfj32RFl2xvkVNnPE119KgsOPzySee6EkNrlUJC7OGyh0gQACCCBQqUC9evUkOTm50uOcPoBAxGlh6iOAAAIaC5T9uFIK1N0ic2dpPCWjIYBARQKLz24i64+u+Asuv//+u+TlRe99IuwcAggggIA3Bfr27SsZGRlRb45AJOpbQAMIIICA/wWK3n1D1PtFQrk5/h+GCRBAIGKB1SedIT81rPjlpevWrZPCwsKI69l1YMOGDe0qRR0EEEBAK4GlS5d6Yh4CEU9sA00ggAACCNglENzwmxS+NVmKP/3ArpLUQQABjwuoF6nOuvKWvXaZuiNHmnz0hq0TJJ53kSTf3EziTzrF1roUQwABBBAwU4A7RMzcd6ZGAAEEHBMo+XaOFYyULlrg2BoURgAB7wj83OBUWdXorN0aiisttV6oWvfP9bY0Gl+/gRWEJDa5zJZ6FEEAAQQQQEAJEIhwHSCAAAIIOCJQ9MFbVjAS2rTRkfoURQAB7wjk1Nlf/jz0SClKTZfMbVvkkLWrJbGo5o/KxOy3v6Tc1MwKQyQQ8M7AdIIAAgggoIUAgYgW28gQCCCAgDcFQls2WaFI0XtTvNkgXSGAgDcFYmMl5eb/196dPkV15WEc/3XTDcSIK5rEKCoIKCjuiZoYNe4m8yLzZib/37yZ8cXo1LgmLjjiOriNCO7lCu4oGJaG7qnn4G1bZGnAbrr7fm8V1Ujf5ZzPuVVWPXXO7/xqn/35VwsWz8jMNtIqBBBAAIGsFyAQyfohpAMIIIBA5gtELl+wP3b/zbrPnMz8xtJCBBAYV4GCzTvcrJBQ5aJxbQcPRwABBFIlEIlE7MqVK3bz5k3r7Oy0WCxmhYWFVlZWZsuWLbP8/PyPHn3y5El3/mCHtrD96aefrKioKKlmR6NRa2pqsoaGBnv79q27Rm0oLy+3mpoaC4fDH93n+fPnpna0trZaMBi0kpISW7Nmjbuu/6FzDh065HaS2bZtm+Xl5SXVrnSfRCCSbnGehwACCPhYoPPAv6zjn3+3njuD/4fuYx66joCvBfJXrLbPfvmr5a9d72sHOo8AArktoADk8OHD9uLFCwsEAvHgQSGJgpHp06e7ACExZNB3CheePXv2SQKR3t5eO3funF2/ft090wtgvDZ8+eWXtmnTpg/a8Pr1a9eGrq4uF9zo8/79+zZ16lTbvn27FRQUfNC2s2fPuvvrPnPmzMnYQSUQydihoWEIIIBAbgrEIt3WuWe3qcZI75Pm3OwkvUIAgaQFQmUV9tkvf7HCHX9K+hpORAABBLJRQEHE8ePHXZCgmRM//vijCxR0tLS0WG1trduqvKKiwr777rt4FzWDY//+/dbd3W1bt261mTNnjqn7N27csNOnT7tZG+vWrbPS0tIP2tDR0WHV1dW2evXq+HPq6+tNW/auXLnSvK3NT5w4YXfv3rX169fH76ELFPYo9JkxY4YLRDJ1dojaSiAypleJixFAAAEERisQbX3lQpGOvbst1vZmtLfhOgQQyFKBYPFMF4ToJzDA9PAs7RbNRgABBAYVePDggR07dszNCtEsEM0GSTxu3bpldXV1Vlxc7IIPb+ZGc3OzHTlyxLQsZteuXe5ztIdmgRw8eNC0/EVLYxRwJB737t1zwYxmqOzcuTO+BEezQ54+fepCnK+//tpdomBF7a2qqrJvv32/25hCn0ePHn2S8Ga0/Uz2OgKRZKU4DwEEEEAgJQK9jx7EgxGLRlPyDG6KAAKZI6DwwwtCFIpwIIAAAn4R8OqAqE7H999/n3S3VTtEwcMXX3wx5nocCjV+++03t1xnx44dNm3atA/aoaUwBw4cMC2R8WZ+6G8KUTRzJLFOiReIJM5oURBy9OhRmz9//oj6mDTGJz6RQOQTg3I7BBBAAIHRCfTcaLSOPbut8/C/R3cDrkIAgYwX0LIYhSFaJsOBAAII+ElAy10UKrx69eqjJSbDOZw5c8YaGxtt4cKFbqmNCrKqFomWosyaNcstbZk8efJwt3Hfe+HKlClT3AyQ/rU/dI6WuyjYSJz5ob8pTNm8ebN99dVX7l79Z4hoSZDOe/Pmjasromdk+kEgkukjRPsQQAABnwlELv7XOvb+w7pOHvdZz+kuArkroEKprmDqivfr0XO3t/QMAQQQ+Figra3N1QHp6elxS0l0qLCp6m14u8wogFDtjv41N7Rc5fHjxy68ULCiJTfa5UUzN3St/p1YC2Qo/4sXL9qlS5dcfQ+FFgPtJqOCqNeuXXNLY7S0R4f+plBmqBoit2/fdjNZVGNk+fLlWfEaEIhkxTDRSAQQQMB/At1n66xz/x7rqqv1X+fpMQI5IqAtdAu3/2z5K77JkR7RDQQQQGB0AgpE9u3b5wKM2bNn2507d9yNVCdEW+Aq6NDRf4cXLVNRkKJZFxMmTLANGza4c3S0t7ebCps+efLEfafwwivSOlgrBwo7+p870DmD7TKjeid6rvqgGTCaJaKlOGpPNhwEItkwSrQRAQQQ8LFA93/PWueBPdZVe8THCnQdgewRCBQUuhBEP6HKquxpOC1FAAEEUijgFUZVUVPV7ygpKXGzOrztdTW7QktjFIwk1hhREKGCqloi88MPP7gwJfHQrjQKInRe/91pBurOaAMR3UuFWFUHpbW11c1Q8fqgUEc70Fy4cMEVV9XSHi0NOnXqlNsqWP1V/RPtnFNUVJRC5ZHfmkBk5GZcgQACCCAwDgKRS/XWoRkjRw+Nw9N5JAIIDCcQnF5shdv6gpC82SXDnc73CCCAgK8EvGKmCjy0ba5mVfRfrtLU1OSWpmgXmcQdXoaD8kIO7Vqj2Rne7jSfOhAZrB2aqaJCrN4sFW8nG/19zpw5rp+aEeP1a+LEicN1KW3fE4ikjZoHIYAAAgh8CoHI1UvWuX+vdR7e9yluxz0QQGCMAnkl8/pmhGz72YJTP9ytYIy35nIEEEAgZwS8JTNaAqMiqIsXL/6ob5rl4dUZSdzedjgEr7ipdoxRIDJQoVTvHlevXrXz58+7ZTcKZfrXK9F5XsCiMGPLli3DPd6df/36dbecZ+7cudbQ0OCesWjRovh2vPX19a4Y7GB9H/YhKTqBQCRFsNwWAQQQQCC1ApHGq9Z5YK8LRzgQQCD9AuHqGivYussFIdpKlwMBBBBAYHCBxFogWjqi5S39D2/LW4UniYGIZlyoGKtmWAx0aGbJ6dOn3Ra6wwUio91lZrCeqSisdpZRkdZNmza5gOXYsWP24MGDeECia73teLVDTTIhS7reJQKRdEnzHAQQQACBlAj03L1tXccOu5/e5kcpeQY3RQCB9wIFP2y2gi07rGDdBlgQQAABBJIU8LakbWlp+WA728TLvRkiOtfb3tbbFUbFUgfbJld1PRR0qL6It4PNYM3ylu6orofCE4UoiYcX3Gi5y/r16620tHTIHh4/ftwePnzonqs6IToUkKjQa2Ko4wUiOsfbuSZJupSeRiCSUl5ujgACCCCQLoFYV2c8GOmuP5eux/IcBHwhECiaZIVbdrofCqX6YsjpJAIIpEDAW0oyadKkAXdiUWFSLS2ZPHmyCz9UcFUzLTTjQoe3JCWxaSpeqgDCW4qjbXuHOrz6HiqQWlNT47bRTTzu3btntbW17tnD1THxQg4trdm4cWP8NswQScHLwy0RQAABBBBIViBy+YJ1vps1EnvbnuxlnIcAAv0EQvNKrUBByOadFpwxEx8EEEAAgTEIJO4Io5kS2jXGKzCqXWa07EVLYxRSLFmyxD0pcWZJ/213FYYcPXrUbcmrgqrbt28fsn6I13TVHNGztLxl7dq1VlZW5r7S7BWFIWpnVVVVvP7HQF322qUdZzTjQ8/3jsFqiCjwUQ2R4UKbMRCP+FJmiIyYjAsQQAABBLJFIPr0STwY6bl1PVuaTTsRGHeB/JXfWsHmHW5GiAWD494eGoAAAgjkioCWrGgGhUIHLVtRAdRoNOq229W/vdkWicVOtZTm999/d8GHzvF2p9Fsj1gsZppxorocmlniHYlFXPvXLFGYUVdX53Z+0fXerjTe/VRwVfVAvC2BB7JXgKOlOtpiV1vtJh7aIlizVhSWqD86NNNlypQpLjwZ6r7pHmcCkXSL8zwEEEAAgXER6PrPUes6ccS662ot1t09Lm3goQhkskBw0mQr2LDFCjZusfDSD6dQZ3K7aRsCCCCQbQIKDLQ05v79+6bfFXIozNDOM5qtERwgiFZYoV1aVCtE1+hQsFBeXu6WvvTfwneoQETXKoRRMVbN5nj79u2w90s0VvHXgwcPuhBHy2oG2kZXz1fooloiOjQjRsFMUVFRRg0XgUhGDQeNQQABBBBItUBvy2MXinTV1VrkyoVUP477I5DxAuHFS/uCkA1bLDjt/ZTnjG84DUQAAQQQGFLAK5Cq5TcD7WoDnxmBCG8BAggggIBvBSLXrsTDkd6H933rQMf9JxCY8LmbCaIQRMtjOBBAAAEEcktAM0AaGxtNdTu0Y422xeX4WIBAhLcCAQQQQACBaNTNGOmuO+4+Yx1/YIJATgqEFlZb4btlMcEZfdsjciCAAAII5J6AapQcOXLEKisrmR0yxPASiOTeu0+PEEAAAQTGIBB9/rQvHDlbZ93nTo3hTlyKQGYI5M2Za/mr11r+qjWW/826zGgUrUAAAQQQQCADBAhEMmAQaAICCCCAQGYK9D564EKR7vOnCUcyc4ho1SACofllLgQJKwRZ8Q1OCCCAAAIIIDCAAIEIrwUCCCCAAAJJCBCOJIHEKeMqECqvtPxVa/uCkJrl49oWHo4AAggggEA2CBCIZMMo0UYEEEAAgYwSIBzJqOHwdWPCixb3zQJRCFK1xNcWdB4BBBBAAIGRChCIjFSM8xFAAAEEEEgQcOHIhfMWuVxvkUv1Fm19iQ8CKRMIfD7R8pevsvCyvp/QvNKUPYsbI4AAAgggkOsCBCK5PsL0DwEEEEAgbQKxrk4Xiigc6b5Ubz03GtP2bB6UuwJ5JfMsXwHI8lXuM1A0KXc7S88QQAABBBBIowCBSBqxeRQCCCCAgL8Eeu7ejs8c6b5cb7G2N/4CoLejFtDsj/hMkOqaUd+HCxFAAAEEEEBgcAECEd4OBBBAAAEE0iAQe9tuCkUiVy5aT1ODRZoazHp60vBkHpHpAprxEa5eaqGKhRauWGih8kUWnF6c6c2mfQgggAACCGS9AIFI1g8hHUAAAQQQyEaB6JvX1tNwxQUjXkCi0IQj9wXyZs228OKlFq6uceGHghAOBBBAAAEEEEi/AIFI+s15IgIIIIAAAgMKRBqv9oUkDZct0vA/i758jlSWCwQKCi1UqdCjysLVSyxcVcPsjywfU5qPAAIIIJA7AgQiuTOW9AQBBBBAIMcEepsfudkjPTebLHLzuvuMtbflWC9zqDt5eRaurLJQxSIXgoQrqixv7vwc6iBdQQABBBBAILcECERyazzpDQIIIIBAjgv0Nj+2nltN1vMuINEnW/2mf9AD4XzLK11gofJKF3y4WSBlFelvCE9EAAEEEEAAgVELEIiMmo4LEUAAAQQQyAyB6POnLiCJ3GyyaMtj63U/zRZ92pIZDczyVqjmR6h0geXNX2Ah/ej32SVZ3iuajwACCCCAAAIEIrwDCCCAAAII5KpANPouHHn8Lihpdv/2QpPoyxe52vMR9yuQX2DBGTMtWDzTQvPL3gcgpQtMdUA4EEAAAQQQQCD3BAhEcm9M6RECCCCAAAJJCcQiEdPskujzZ/HP3gH+bb29Sd0vU08KTPjchR15xTPjoUfi7y4ImTQ5U5tPuxBAAAEEEEAgRQIEIimC5bYIIIAAAgjkikD01cu+wKT1lSvqGm1rs1j7m77f29ss1vbuU7+3v3n3/QiLvwYCFgiFzEJhs1DIAt5nuO9v3nd9nyELTJhowaIiC0ycZIGiovjvH/zt3Xea/cGBAAIIIIAAAgj0FyAQ4Z1AAAEEEEAAAQQQQAABBBBAAAHfCRCI+G7I6TACCCCAAAIIIIAAAggggAACCBCI8A4ggAACCCCAAAIIIIAAAggggIDvBAhEfDfkdBgBBBBAAAEEEEAAAQQQQAABBAhEeAcQQAABBBBAAAEEEEAAAQQQQMB3AgQivhtyOowAAggggAACCCCAAAIIIIAAAgQivAMIIIAAAggggAACCCCAAAIIIOA7AQIR3w05HUYAAQQQQAABBBBAAAEEEEAAAQIR3gEEEEAAAQQQQAABBBBAAAEEEPCdAIGI74acDiOAAAIIIIAAAggggAACCCCAAIEI7wACCCCAAAIIIIAAAggggAACCPhOgEDEd0NOhxFAAAEEEEAAAQQQQAABBBBAgECEdwABBBBAAAEEEEAAAQQQQAABBHwnQCDiuyGnwwgggAACCCCAAAIIIIAAAgggQCDCO4AAAggggAACCCCAAAIIIIAAAr4TIBDx3ZDTYQQQQAABBBBAAAEEEEAAAQQQIBDhHUAAAQQQQAABBBBAAAEEEEAAAd8JEIj4bsjpMAIIIIAAAggggAACCCCAAAIIEIjwDiCAAAIIIIAAAggggAACCCCAgO8ECER8N+R0GAEEEEAAAQQQQAABBBBAAAEECER4BxBAAAEEEEAAAQQQQAABBBBAwHcCBCK+G3I6jAACCCCAAAIIIIAAAggggAACBCK8AwgggAACCCCAAAIIIIAAAggg4DsBAhHfDTkdRgABBBBAAAEEEEAAAQQQQAABAhHeAQQQQAABBBBAAAEEEEAAAQQQ8J0AgYjvhpwOI4AAAggggAACCCCAAAIIIIAAgQjvAAIIIIAAAggggAACCCCAAAII+E6AQMR3Q06HEUAAAQQQQAABBBBAAAEEEECAQIR3AAEEEEAAAQQQQAABBBBAAAEEfCdAIOK7IafDCCCAAAIIIIAAAggggAACCCBAIMI7gAACCCCAAAIIIIAAAggggAACvhMgEPHdkNNhBBBAAAEEEEAAAQQQQAABBBAgEOEdQAABBBBAAAEEEEAAAQQQQAAB3wkQiPhuyOkwAggggAACCCCAAAIIIIAAAgj8H4InfzabOoX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5" name="AutoShape 9" descr="data:image/png;base64,iVBORw0KGgoAAAANSUhEUgAABEQAAAKmCAYAAABE2UuQAAAAAXNSR0IArs4c6QAAIABJREFUeF7snQeUFUX2xr/JASaQc44SlLAYEAUEjLtG1lVMa0bEnJW/ooI5J1AMi9ld0xoxg2IWUZEchjDAkNMAMwPz3v/c0p5986bzS/1ef3XOnF153VV1f1VdVf31rVtpwWAwCCYSIAESIAESIAESIAESIAESIAESIAES8BGBNAoiPmptmkoCJEACJEACJEACJEACJEACJEACJKAIUBBhRyABEiABEiABEiABEiABEiABEiABEvAdAQoivmtyGkwCJEACJEACJEACJEACJEACJEACJEBBhH2ABEiABEiABEiABEiABEiABEiABEjAdwQoiPiuyWkwCZAACZAACZAACZAACZAACZAACZAABRH2ARIgARIgARIgARIgARIgARIgARIgAd8RoCDiuyanwSRAAiRAAiRAAiRAAiRAAiRAAiRAAhRE2AdIgARIgARIgARIgARIgARIgARIgAR8R4CCiO+anAaTAAmQAAmQAAmQAAmQAAmQAAmQAAlQEGEfIAESIAESIAESIAESIAESIAESIAES8B0BCiK+a3IaTAIkQAIkQAIkQAIkQAIkQAIkQAIkQEGEfYAESIAESIAESIAESIAESIAESIAESMB3BCiI+K7JaTAJkAAJkAAJkAAJkAAJkAAJkAAJkAAFEfYBEiABEiABEiABEiABEiABEiABEiAB3xGgIOK7JqfBJEACJEACJEACJEACJEACJEACJEACFETYB0iABEiABEiABEiABEiABEiABEiABHxHgIKI75qcBpMACZAACZAACZAACZAACZAACZAACVAQYR8gARIgARIgARIgARIgARIgARIgARLwHQEKIr5rchpMAiRAAiRAAiRAAiRAAiRAAiRAAiRAQYR9gARIgARIgARIgARIgARIgARIgARIwHcEKIj4rslpMAmQAAmQAAmQAAmQAAmQAAmQAAmQAAUR9gESIAESIAESIAESIAESIAESIAESIAHfEaAg4rsmp8EkQAIkQAIkQAIkQAIkQAIkQAIkQAIURNgHSIAESIAESIAESIAESIAESIAESIAEfEeAgojvmpwGkwAJkAAJkAAJkAAJkAAJkAAJkAAJUBBhHyABEiABEiABEiABEiABEiABEiABEvAdAQoivmtyGkwCJEACJEACJEACJEACJEACJEACJEBBhH2ABEiABEiABEiABEiABEiABEiABEjAdwQoiPiuyWkwCZAACZAACZAACZAACZAACZAACZAABRH2ARIgARIgARIgARIgARIgARIgARIgAd8RoCDiuyanwSRAAiRAAiRAAiRAAiRAAiRAAiRAAhRE2AdIgARIgARIgARIgARIgARIgARIgAR8R8CTgshVU1biuU82uGqMjPQ0tGyUhZysdHRukYP9u9XHcQc1QPumOUhLc5UlbyIBEiABEiABEiABEiABEiABEiABEkgxAikniBi1z8E9CvDQhW3RqUVuijUhzSEBEiABEiABEiABEiABEiABEiABEnBKwDeCiIApzM/ApLHtcWT/YnqLOO0pvJ4ESIAESIAESIAESIAESIAESIAEUoiArwQRabe8nHQ8e3lHHNG/KIWakaaQAAmQAAmQAAmQAAmQAAmQAAmQAAk4IeA7QUTgdGiWg7du7oq2TbKdsOK1JEACJEACJEACJEACJEACJEACJEACKULAl4KItN0lxzbD+NNac+tMinRkmkECJEACJEACJEACJEACJEACJEACTggknSDy+k1dcNh+hbo27qoMYGv5Xnzx23bc/soarN+6x5CFBFd96/+6oHVjeok46TC8lgRIgARIgARIgARIgARIgARIgARSgUBKCSKhDbJtZzVGP1aCj2Zt020nOZ731es7Y1gffXElFRqXNpAACZAACZAACZAACZAACZAACZAACegTSFlBRMxdvakKJ9+xBPNX7da1fuJZrXHRMc1M+0blniB+WFSO/367Bd/OL1d5bt9VXXOPBGlt2TAbfTrm4/B+RRjRrwjF9TJc97dAEJizfJcq79PZ27C0rBK7KwMqPymrXdMcDNynPo4/qAEO6F4fWRlprsvywo17qoP46vcdePy9dZi1eKdiKzZ1aZWL04Y2xshBDdCkKCuiqm7dWY03Zm7Gf2ZuxoJVu2vaT04d6t4mD8P7FOKkQQ3RvmlO0m6h8oONazfvwcvTN6pnI/S5aFKUiX3a5OFvBzTA0QOK0aJhZP0los6WZDf7mak29kz9dAN+WrwTwkKSjD/tm+fgkJ4FURtn5fn85OdteOubzfi1ZFdNWVKe9NcuLXOTov8Ks+8XlOPtb7fgq7k7sLysEvJvkuQ57NA8FycObKBs4XMYn8EgGASWr69Uc9ynv2yvNcdpa4ah+xbi5EMbonf7fKQn95IhIqjCallZBSZ/sB4f/Li15jmUvipzx1nDm6Bn27ykXQfIWnH6nO149/ut+HreDqzZtAfVsqgMGWdkXRXpOtWsEWQcfe6TDXjz681Ysb5KlS9jw8E9CnDekU1xYPf6vu6DeuziORdF9ADxZhJIYQIpLYhIu9360mo8/N8y3SY8e0QT3H9+W93fZIB6/tONuPPfa7B5x17bXUAWIJce2xyXH98MOVnptu+Tifr7heW4+umVmLdSX8AJz6xpcRbuPbctjtm/2HSCefLD9bjhuVW262L3whF9i/DclR2Rn1PXzs9/3Y6RExfXySr0noWlFRj9aIl6QTBK8nIy7tRWuOCoJo54Sn7lu6tx35tlmPTeuppFu5ltMmE/dGFbyHYqJ0m2ap39wDJ8MlvfG8lJXtq1ZlvDQvOLh40btu3BX8cvwuLVFW5MMb3Hjp1lW/bglhdL8ebXW2oWd0aZiufXiQc3wK2nt0bzBtbCyFVTVqrFW3gSQe698V0txTijfi75GdlmdI/dMuXl/e93LIZ4wYWnO89ugwuPamrZTrFkaln4nxfE4rnRyjbjIO8H7/+wFdc8s9J0W6WWl91xVs9up8+nVf816q92mRtdZzYXyj2VewJ4/rONuPs/a23Nh2LHoJ71cd959sfT31fsxgm3LcImB/NtqD1SZstGWeqF9oSBDXHUX4pQP8/9xwkzpolqh9A6aWsGmdvN5tDQe9o0ycaEM9tYrhki6U+RtqNR2Y0KMlUw/F7t8upcYjRHhd4jz+ItL65W/VgTCfTKOrJ/ER64oF1E84fV8yTlSvs9+HYZJryyuk41zGw1Gmfuf7MMT01bX/MBzawNZV3190MaqrWVnXnSbKzW5jkZI576cIOyRxNJ9eqwX4d8TL6kA7q1tl5nxWuuTJW5yGw9Eskzra1NCvMzlee9fJQKTzLWvjWuC/p3qWerKPn4OeruJfhmfnmd6487qAEmj+2AnCwfq7e2KPKiaBJIeUHETAwwmrREZb9x6ipM/XSja9YyqT55aQcU2FiQyURy28tr8NSH6y1f+PQqdOrgRrjrnDaGZXlREJk5dwcueKSklreNGWz54vjYmHa2eEo+S9dW4ryHltleKGpli6B199ltlHdKms2x2Gxgd9uB7AgF8bIxkYLIdwvKVT8p3VjlCKUsKKdc1gFD9jXfEpdsgojVws2OIBJrpnYbysoWu/noXWfEQcb2m18sxb8+MX8pcjPOht8ze+kunHX/Usd9V/Ix6r+JeBF3O86IHfLidfOoVrjg6KaW3ozRfpEWD8CbTmmJf45oYlm2076WiHYIrWMk/VjykfXJw6Pbqy/30U7RbketfpEIIg3rZ+DM+5fh5yU7bZkrseVevq6zrvgSmoFRP7AjiJhxciKIuB3PxQ55Rh68oJ3yhDNb71gJIgO61sPYJ1bg3e/rvijrAZdyn7q0g/KqNkuRCCJW80voHGF1ra1OY3BRPOeiWAsi4q393g9b1QdAPVHxxn+0xNUntbCFSzzCT5iwWH24DE//urIjjj2wga18eBEJRIsABZEwDxFR7Se8uhoPvqXvVeIE/Ji/ykk2rZBpsq1FlPRbXihVLpyRpNFHN8WtZ7TWXfh5TRAR191LJ6+w9SUjlIldkUm2SJ11/zIsWePOo0EW8Xf8sw3OObyJLVEkFoKBlSASTxtjYZ/WrmZ2Tv9tO85/uMT1F2M7i65kE0Renr4Jl01eYSicWgki8WBqdxyL9yJ0x+5qXP/sKrwyY5PdKta5zq4w+1vJLpxy1xKIJ47bJF9uJc7Vvh3ya7KI94v47KU7cdo9SyOyQypvNj9pxsXiRVq8Rsb8tSn+71TzedhpG8W7HULrZxUfza4tsn3mles6oWWj6AaWj0U7ik1uBZFHx7THna+tUVuRnSS95y/8freCiHwEG/P4crz1jb6AYEcQkbXqhz9txfmPlDheS4XaIc+IbB8//8imhusds7H62Ss64t9fbsI0g3h9Rszl49Ozl3fEEf2NRZFIBBEnc2WqzEXxEETksIrjblsE8fAOT7KdX4REWXtZpfveWIs7XltT5zIeeGFFjr/HikBKCyIyYYx/qRSPvrNOl5+eim/mju60EWRC/e/NXVU8DL0k9ZsybT1umlrqyjMkfFJ7eHQ7jBrSqE5RXhJEOjTLgbisr1hf6RSnul5cPK84vrnhxC179c+4d6naPxtJksn63zd0VvterVIsBAMzoSDeNsbCPo2pkZ0rN1Qp9/mSde76iZa/fOl7c1wXdG6p/wwmkyBih4mZIGLnfqu+Lr9bMbWTh1wTz0WomXu63fpq111xQnOMO6WV4Ri0ZlMVTr17qeMXML169OtcD6/d0Fm9DEqK54u4CMonTljsysMl3BZ56RJuN5zc0pBbrF6knYzldvtCPNshtE5WL9J2669dJ/EcXrimU03/cnq/3vWxakc3goi48XdukYNfljkTQzS7ZP4XPkZx4dwKIrLl4LyHSwzXfXYEEVnjnHznkojEEM1O+Qj0yEXt8I9D664frcbqg/apjx8W7nS1hpX1oGyDattEX5RzK4jYmesS5SESy7koHoKI2XuV3W0zZl7Vpx/WGA+c39b0Q3I0xinmQQLhBFJaELEaFGV/s3gBaGlvdRBXTlmJFz+vu1VGFlXXjWyBUUMbo3HhH4tTWdBLvI//e75Uxf/QS2auX2YLB5mgzj+qKS46pqkK2iphsWSBKjFN9PbvSdmyN/M/N3WpqZ9WHy8JIqGMwm2s2hvEjDnbcdvLqw3jqJgtFKwmmgO61VdfQnp3yEdmehrWbK7C4++uw5RpG3Qn80N7/bEYstr2FAvBwEgoSISNsbBP6wd6dorX1BVProB84dFLsr9UXqw0kcPquTCbYJNFEJGxafxLq/HEe/rirsbJSBCJJ1O702w8BREzoVvGlAlntVZBFeVZF08SCbg4bmqprndSUb0MvDmuK/p2+p/nRugcMu75UrX9US/1aJuntpAM7l2o9kdblSV5PDK6HaQPS4rXi7i0jWxVEw56Sb4AXnViC5w6pJGab6R/LSr9Y36Sk9303KmtvgibzYdG/VqCnq/dXKWCvD70dpnhFsxzj2iCe85pa8vjz07/jVc7hNflmY824PrnVunyFdFJxsZrR7ZQY6Ps+Ny4fQ/kHvFADQ0GH5qvHe8dO0y0a7wkiITXWwSOW09vpdYAwkvmjnteX6vWVEZxRcxEZjeCyLote5T3mFncFytBxCoPiXt0+xmtceRfitSYJs/JT4vLMeGVNYZrVTOPGLtjdej4lp35xxpr0vvrMeXD9YZxRS44qikmnNla9wXYjSDiZq60a5+T58BoTo7lXBQPQUTskrgfJ01YrGJLhSc722ZkO+mJExbViYPG0z/d9DDeEy0CKSuIbNi2F2MeL8Fnv2zXZSUBT98Y10Wd2KKlVRuqlCvY8rCv0lYuhRJsUu7Tc482GhysxJdHR7dTgeHC93XKAHTFUyvxqoHb9+MXt4fEFAlNRoKI1aQreZhNFG6Cqmr1MlscW7kEX3KsbEVqXYeNxJk44fbFWLq2riuf0XYbMy8daXcJGvvX/YtNnzejfmO1j9hNQM5E2GgmiJj1AQ2aUzuNJkvJz2jxbrb1zOwFNlkEEbtfA40W7/FkGq3JyazfWT1boXUwG2vNXgLMtr0YiWxmnOWI9ycu7qAbt0HiAJx69xLdQLl9O9XD6zd1RoP65vEe3I7Veu1ltk9cTnR6/upO6NQip86t4v0nYpB8JNB7wQz3eAnNwI0gEnq/2YuGnXHKSb+NZNxw26/Nxn6ZT43WDGKX2danaHvQRNqObtYrdkR7o7nDqs8afWgSrk4FEbtbsq3WZnJQgBwYoJfMxhlZP0pgWSPB9oSBDfDExe3rBLC3IxiYrbHMtvaYeVK7EUQinSv1mLp9ZsPziudcpGeHm2dLLx8R8sUT+8vf63pi25mvjPqv2bPmZHzmtSTghkDKCCIy0WzduRcbt+3Fxz9vw6PvrjM9QcDowZMHvaSsUrk7/7xkF35cVI5mDbIw5bKOhm6TEuDs3IeW6e6hNFq4G71ESyPKtpcHL2xnGAjOTIDRi84cySDodpFtpVRbbX0xc9eW6OSyFUm+goQm8eyR2CThyWrrkiwS5GuoHFUXnk4Z3Eh9oTWLA2O0ALR6aXMqFEjdEmFjPAURM3dMq8ly4/a9+PvExbpf3oyEyUhebKQ93LSh00WejEnnPLjMUNwN7bN6gki8mbqZiGK5CDUbL0O9L/TqYPS8tW+Wo8YgObUjNBntixZR7j83dsFfDCLwm7WRnnivV1e3Y3V4Xmb5yIva6+O6KG9Eo2QmTorILC9ccsJFeIr0RdpsHrZ7gpPdvhvJuOH25crM01NiXsnpUmaBMcVz55yHlulusRg5qCEevUhehG1GEjcBFWk7ulmvWAkiVltfzLYimX21diqIiFfIyAmLLeNimQkicqztP+5cDOEcnkSs/PeNndHKJC6MzCcXPlKiu14VcUxOCtm/2/8+FEoZVoKI1dYXKyHISMiP91xp1K3dPrPh+cVzLtKzxc2zZcTEKC+r+cpMTDH62Gl3XOZ1JBAJgaQTRCIxVrtXJjijeBtu8zeaGM8c1lhF8Q5fqLzz3Rb884FldYqTwUQmtEN6Gseu2FkRUC9IIhrIF7ee7fJU4L3urXPRqDCrzqImkkHQ7SLb7EXRTtAkpy8I4hJqdByYHVHDqD2krnL8qohiRilegkiibIynILKlfC9GTlyivmiGJzuumEYvpEP3K8TzV3VCvdzaR0RH8mIj9YuHIGLmJh/OSG9hGW+mbsfQ8PuitQiVIKoXP768TrWMRI3QC82Eawl4GnpKgtm+6L8dUKxOVTA7il2E/EsmLUeH5rno3zkffTrWU0dTiuhSXC/TcruH27E6HIyZl4vdBavZdlUjFpG+SMucccVTK9SxquHJzldLJ/02knHDTb82e4mwEoo1u8y2zVl9NHDCJtJ2dLNeMWNq19Pzq7k7cPIdS3S3AVx2XHPcclqrOhicCCJW29BCMzcTRMy8t6wEXq0MM28qvWfcShARNsLILDn9kGc2vxoJnJHOlUb1d/PM6uUVr7nIyA43z5ZRXmbtafS8SF5G44OVkOJkDOK1JOCGgC8FEbunlVgBlUli1pKdeHraBkz7aavuHkkjV13ZB6zntmjnBdyqXuG/RzIIul1km70o2hEoxAbZ7iR7bfVcr8Pjv8ie2r+OX6S7XSb8Wj1+C1btxnG3LYZMfKHJziBtZKvVC7zTl+lE2RhPQUQ8s2Tb0+Yde2u1gyxqJd7I4N7mQW5nzNmBkRMX1+kz8sXs7Zu71nHzj+TFxmzBJr8ZxYFx8tXLaWBLPUEk3kydjk+xXISavSTLPPDM5R0hX0WNkpnXQfiiz2gMkbwldtFFxzSLFhrdfNyO1XbnC7sB8yQ/4X7tsytV/IrwZPQsRvoibSZI6XlORtIYkYwbbl6uzNhYzTOhdprNqXrbbd0wirQd3axXzJjaET7FTrPTM4zGCieCiNWpJ6GsjQQRs+fKrp1SjtlYoSceml1vd1wwy0M8W/57S9c68e/iPVemylxkZIebZ8soL7MPdGYCtFEdoi1auxm7eI+/CfhOEJFgY1Ov6ggZgJ0kmYg2l+/Fr8t24bNftqkvw0vWVFpG1tYTRMwW2dHe6yw2RjIIul1km73sWx0NqrXL0rWVOP62RVi9qapOU4VvRzF66TN7MQ3N1GxBZbVQlC+7ItyEJys7nQoiibIxnoKIEUurPdUae6dfHyJ5sZEynbah2T3hX73ki+6N/1pV56WyXdMcpKdB9wQevT4Xb6ZOxlWza928OIbnJ950Z96/FF/8WjeWlNWWNi0voz4S/pJtJMbZHYMi5eZ2rA4t12yRa/TSYlRvI687I3EzkhdpmZ/ly7lsfQwP9BdPj1A7W3Pc9GujL8t2hWKtjcw8niS45V1nt4m0Gxp+AZaMreZEt+uVSOcoKdes7xu1q11BRNYw4n0yf1XtbS59OuZjydpKlO+ursXdaL4z8/azI/CGFmLkTdmkSE5H7ILuIWtks7HFTp/XypW4JxI/IjwZ2WtXEInWXGnU+d08s4mci4zsiORdQC9PI28low+JZv3IibAb8SDFDEhAh4CvBBFxLX368o66weD0eocMsl/9vgNTP90AWewaRWk361l6X6bMvmTZ9Z5w0psjGQTdLrLNXhTDXc3dTELhnKxiljjhFX6t1dddI75mJwxJGU5fphNlY6SLTSd2xupEJOGt1+9idVqE2Uuw3UWefM2Vl3kRULUkL0APXdgW73y3FZ/M3lanW+u9cMSbaSTPWui90ViEWsUWiKSu4duwjAQAu19QI6mL3Ot2rA4t12xucirWz1q8EydMWFznZU/K0/PacyOIiM0LS3fjhc834aXPN+p6aUbLIzSUUyRCqpt+bfTyalco1upu1r5OX6iN+qubdgzNy816xYyp0bZlvfobtauR94UdQcTo1BOJu3HrGa3ViWqbwjwijdrVTNCyK/BqdjsRLM3GFqPtqHp8jdrWaIyM91zpZi1ql3s85yIjO9w8W2bzklmgZ71tM0Zjg1ng+0jnRd5PAnYJ+EIQkSMCRX08a3hj0z3cGjT5wiT7kO/+z9o6rvt2wWrX6Q2WbhZETsuNdIGh3e92ke3kJdjINidlG03ukXAza8PQfI2+ehhtmdDudcooUTbGUxAxWvhHox31xAKvCiJbd/4RxV0i5ocmOQXgnnPbYsxjy20LIvFmGo22kjyiMU6avUBEWs/wL6PRXmw6rZ+T8TKWC38tb6cvxrE4rlVibD1/VUe0NAky6ZSzXB9vQSSS8kLti0YfseLltN3D83PzHEVjrJB6OC3bjiCiF69D81qS2G8n3LbItiASKdtQ1k7WH9HqN07KlLraEUSiOVfGclyM51xkZIfT/m31rJvF+tPbAmMUpPzQXgV44ZpO6ohoJhJIFIGUE0RE/JDTRxoWZGL/rvUwol8R9u9a33b0dKsjX502FAWRusSshAI3Ykwsv4KbfQEwcrO18+XO6eIgUTbGUxCJpUCRLIJI48IstTCX7TKhSetTHZvn4OwHltkWROLN1OkYGctFaCxesrX6UhAxb2mnL2/RbCuJCzP2r80gASLl63O0UyQChZuX90jKoyDSBPef39ZWF3D6wmgliBidEKZ5Wy0rq6Qg8mfL6K0LrQSRaM+VqTIXxUsQkXK+mV+OkyYsrrNVMfyACLPTHO1spbP1APMiEoiAQNIJInZfpt0wMYvCHp6fLLj+0rkejtm/GMP6FOHRd8p0o9tTEHEviJjt/w933zbaY+2mH4TfYyaIGO3ptRMc16kgkigb4ymIGHnbRKMdk0UQEVH2xAmLIe6ooUk7qnp3VcCRIBJvptFoK8nDzYtjeNlmcYgirScFEe8KIlIzOZ3n6hNb4ORDG9ryDHXSHyIRKNz060jKoyBiXxCZ9P463DS1tE5XMPrAYSWI6AVSDT2C20gENCrPqcho1qedrD+i5SFiFM9K6ulGEIn2XBlLQSSec1E8BRG7x+ganUoTzROunIzhvJYEwglQEAkhYnbsmlzWo20eZD/qkX8pRuvG2SqwoZasJsZQ8NHcp22nSzv96hGNBZTZZGvn1BerF6LwfcFOJnc7zOxeY3SyhJ19tU7r7PR6uzZYXRdPQSSSvmplh97vsfSecHPKzFvjuuCO19ZAFtKhSVz/X7uhM2ShbLY4dRJDxI4Xkxum0brHzYtjeNnRyMOuPWZb2mIp5Gv1i8ZLixMR2opLNGOIWJVl9vsR/YsweWwHyItotFIkAoWbPun0Rd3ITj/GEHESG8WoXY0+cJit+y47vrny/ihZV1mrOa44oTnGndJKHaPtVBAxO2nObiwLrTLRiiHiJNiy0fwuHt1v/V8X9G6fX4uVmYdILOZKo+fGzTObyLnIyI5Yra8kUK58eAlPoUeCG33Qs3MkfbTGbeZDAmYEKIj8SUcCX105ZSVkj1t4kv2et5/ZGhKFPVQE0a6Tey+dvAKvzqj9EiO/601SZqfMDNynPl6+rjNk60+0UiSDoNtFttnLu9kZ5aE2mynq4RHxjdz2JD+7QVzd8DZaVNiJ2O9U4EiUjfEURIwmTaMFk5s2C70nkhcbycdpG5rdIx4H4uZ/7bOrarmfiuvpM5d3wNEDilXVnQoi8WYaaZto90djEWp2KoOTYIt2bDI7ZcYqwLKd/K2ucTtWh+ZrNpc5efGRPJ28cMn1br5+y5bFreV7MXflbjz78QZ8NGub7slv5x7RBHf8sw2yMkK+YlgBNfk9knHDTb92ytKo6n48ZcbucZ5uTlgy6genH9YY+TnpeOrD9bWaQp6hf9/YGXL0tFmfNxKroyloReuUGaNjtPX6oJG3ot7JNomYK42eGzfPbHhe8ZyLjOyI5F3AbLg08v7Qts1I2ILRj5Xgv99uqZON1SmOEQzTvJUEHBGgIPInro3b9+K4WxfVORZNfrZSMM0Wokaq/fXPraozWUpZdicXcT28ZNJydGiei/6d89GnYz10a52r3ISL62Wqrw9aimQQdLvINntRtHvCeOwZAAAgAElEQVRagZkAED6ImoknsTrOy+zlwc4g7/RlOhE2Sh+KpyBi1uaxeKmM5MXGbMEmvzn1EJFtePnZ6XUC7I0a0ggPXtiu5mXOqSASb6aOZiCTi6OxCDV7yYm2+GzkLSYm2hGBxTvjnAeXYcmaCohHUM92eZCgi91b56JRYZZlHCy3Y3V4Exi9KDk5LUeC7V377Mo6R0ZLWUYndrgRRELrLmVOmbZebXmoDgRrmSXP1r9v6IyDexREpXtGMm646ddm3jZO5jc5uUqOiA/nI1CiNb5G2o5u1itmTO16wpm9sOqdFijMjPqB8uSrCtQ5IezpyzpA8tKSUw8RszWH0XOl1+HNxgq9cdHsevlgKB+dhvUpNH22zMZiI9HKaI0Uq7kyloJIPOeieAsiZvFBJI7TGYc1xgm3L4YcPx2anPTZqAzczIQETAhQEPkTjtnLppUrotlEanSvmXu1nYWJkdIuk5O8iA3u/b+Fn5sFhtZn3C6yzV727R6xZWSj3sLcrJ6ximBt9LXN7gLMqSCSCBvjLYis37oHx922CAtLK+oMW/LV7YHz2yIzSl95zRa04fEhjMZQp21oJaKElyNb894c1wWdW+bW/ORUEIk302jNuG5eHPXKNhr/7I5Ddu0x+3prR3wxm4PsuP27HavD7TMT0GRxO/601rUEdz0+KzdU6W4XkGuNXi4jfZGWvM36uh1Rym5bx1sQMVtjhLqlm9XfLEaa3Q8xdvhE2o5u1itWR5reclorJUqaJbN+byQ6OdlyKSeEPXFx+1rxbJwKIlJ/s1hij4xuB5knrZLeyTfaPXrPidnYIvfZmZvNxrdTBjeC1D18bjebX2MxVxpxS7a5yMgON8+WVV/Sfn/vh60qtlm42Crj0/EDG+huqbHTb+yWz+tIIFICFET+JGj2dc9osNbgixvYeQ+X6H51MRJEzFxXrTwoxJvl7xMX49eSXXXaX/a6yl5MeZHSUiSDoNtFttVEFv7VO9wQswW10dcEo32M4VsOwsuSry5XPb0S03/bjp5t87Bfx3zs17Ge+jIrJxaJ66teivQIMTcv0/G2UeyOdDHgxE6zrWsiNL0+rgtkgtVLEtzrrPuXYcW6Sttf2CN5sZE6OLFNq7PVsxFqm7j5X3hU01ovoE4FkXgzjXRS0u6PtN9p+cxeugsnTlgECcAXnqy2UsgiT/pIh+Y5lp54kreRd4WMQVOv6ojD+xUZ4jEaT+QGOy90bsfq8AqZvXxbPYOSl7x43/JCKSZ/UHu7gPwmgv1zV3bEX/f/Y/tXaIr0RVryMmNgR1Sy23cjGTfc9muz4Mh640S4LbKd6JyHltXyWtCuieaLSaTt6Ga9YiWIdGiWg7du7oq2Tf63LgrlYyYWybP7xrguEFEzPNkVRIyeGzeCiJmwEL4lx2ievPCREkybta3Oz0YisZUgEhooVq9M8d568O0yTHilbpwJud7Iozbec6XR8+/2mQ3PL55zkZ4tbp4tu2OiBIEXL5Cla2t/zJLnJycrDfLBIDSZzQV2y+R1JBBNAhRE/qRp5XJp9CI2e+lOnHbPUpRt2aPbLkaCiLykjHu+VHfbjAwU405tiTF/bVZnz7N4At//5lrc+doa3fL0vuBFMgi6XWRbTWRmcVnkxdZowhajjV4OjPYxyj2yUHj+6k7o1CKnDjezryVGX9/Wbt6Df9y5WO17D092v9K4eZmOp42aXZF4T0keTu00C24sbrlPXNwBTYoy63A3EyaNtr1F8mLjxjare0KNEvf+F67phOKwYJBOBRHJM55MozVBRWsRaubOK67Xj45uhxMGNqzj9bB1ZzXOuHcpvp63o45J4UcKaheYvQyajUHyjJ18x+I6ARglX7tR+N2O1U4WzlZjqcxPEjfh/56vu21F7jXq0/JbpC/SkoeZmGP1ocFJv41k3HDbr834mPVjsctsnWL1MuuESzTa0c16xUoQkXoZBdc122ol95l5mNoVRLQTwkK3MpuxMvMyNVs7Sp5mc6SMhbe8uFp33Sn3Gn2oshJE5F4JiCrzlZ7oZCbG6X3E0/qc1TpSuy6ac6Vef3f7zIbnFc+5yMm4bter2WwskOdo/EulePSddbaGDNni/9+bu6qPjkwk4AUCFET+bAWz/X1yiXhc3HNuWzXZZKanYc3mKkx6fz2mfLhefREzSkbuwVYLBxEM5N5rR7ZQ7vISEmTVxipMfHU13vx6i643ipG672aBodnjdpFtZyILt1Fc7eaU7FJ7wL9fWK6LVG8LgXah1UJBBt7bz2iNI/9ShIK8DIjw8sGPWzFuammduA1annrii9kXUBFQZD9tswbWg7xToUDqFA8bJehvZmaaEuPE1qenrcfNL6zW7XMTz2qNi45pZjqWObXTavElpz3dPKoVBvcuVF8exGPq5S824u7X1+p+/TT7EhHJi40Y7dQ2q3s0kPKC8/xVnXT3ZbsRROLJNFoTW7QWoVIfibkk3kOyIA1P0s/PP6opLjqmKVo2zMZeG+OQ0UuS0+dT5p1pP23Fdc+tUts99JLdr/dux2q9Mjft2It/3LkEPy/ZqVsnCfp91YktcOqQRmhcmKnGiUWlFbjz32sMA5taxfGIhiAi4/m5D5XotrOVp6eTfhvJuOG2X8sLx4RXV+PBt8p0q6q3Zti4fY+K4yLeOuFfaLVMQk89ccLA6NpI29HNesWOICL1DZ07sjP/WMc9/u46TJm2QXd+E6YPj26nhAK9ZEcQMVsTuPEQkXpInCG9o9m1OoavdWSc+WlxOSa8ssbV2spq/jAq12pulvvM+p+ddWS050q9dnb7zOrlFa+5SK9sN8+WkzHB6qTO0LzEO/Oec9pabr90Uj6vJYFICFAQCaFn5rLsFrLZVymrLxNOyzSaWCIZBN0usu1MZE7tk8WJvICff2TtLQSh+ZhttXFaXuhRp3KvncWP0zKsrteLZRFLG6U+Rv0lvK52g6m5EQ3MvHasmIX/rrd3W7smkhcbycONbXaeDbOtHG4EEalrvJg6bR+j66O5CDVziXdaX6sX+zWbqnDq3UsxZ3ndLY1OyzITgMPzcjtWG9Xpt5JdKgCnkfejE1vsjN1uX6TlZW/l+kp1VPVzn2wwfPG367lnx65Ixo1I+rWV96SduodeI9uInry0g/pAEK3kth218t2sV+wKIk5ttOJjtSaw2q7rVhARO8y8LpzaKWPas5d3VF40esmuIOK0XPEqeeW6Tmj556k74fcnaq4Mr0ckz2x4XvGci8LLdvNsOWlTszhaofkYeVg6KYvXkkC0CVAQCSFq5iJtBV6+NlQHUOcrg9H59Vp+Zt4GVmXaXdhEMgi6XWSbTWTyki/7DcUTwUkafXRT3HpGa8ujE6OxUBA3dfH0kFMetGS1+HFii91rjYJ7xspGqZddQcTM1TXUPjeiQbTEQqsFVyQvNmKjG9usFnlWL8FuBZF4MbXbt62ui+YiVMqKhlBh58VeyoqGmGD1khLOz+1YbdYO8jXzgkdKDEUGqzaU34XZlSc0x9UjW5iO3WYv0nbKMbumV7s8vHZDF7RoaO25Z6esSMaNSPu19OMz719m6L1jp/5yjcTEeObyjra8Ge3mKdd5TRARb4mMdEC2uTpJVnOH5GW1JjAT481Y2dnCIOO5HDV9479WmXopW9ks48zdZ7fBaUMbG36tNxtbxDO5Yf1M3e1+ZmXrrbHCr0/UXBlej0if2fD84jkXhZYdybuAVT/SfjeKcxd6v91A0HbL5HUkEA0CFETCKLpZyIrr/h3/bI2xT6xQe3VDkx0lVNy473ujDA+9XabrtmnV0McMKMZjY9pDJia9FMkg6HaRbTaRSQC4+rnpyk3crihy6uBGuOucNra/ZEmA1PMfLjHcCmPGVF5Ip17VCX071Q7eabX4sWonN7+bnXYSCxuljnYEEXnJuevsNhBPBqvkRjSQPGXB99IXGx31k9C6iIfPs1d0NAykZ7agTdQpM3a4uhVE4sXUqj/Y/T3ai1Apd92WPTj3oWWQEyWcJtlac/uZrXHekU2RHnKsuVE+4iEi2zfEvd1pki0pk8a2x5H9i227FLsdq63qJnZc9NhyzFtZN16S1b1ix21ntFanUFgxi5Ug4lRYsrIp0nEjGv1aAgTfNHUVXvtys+M1g4wx/zi0ISae1cZwzWCHgdE1XhNExEv3mpEtMObx5bafRdmmLEGQJe6PWTJbE8gLv5z4J9t0nLKyI4ho47msAy56fLnhljuz+otYNOni9hiyb6HpOGM2tshcKccJ3/DcKtvjqtg35bIOqlyzZLZ2iPVcGVqvaDyz4XbGcy7Syo7kXcDumGAW507LI5onftmtF68jASsCFER0CEmAu/MeWqZ7ikvo5bLYk+PYzhreWH0Fu3TyCrw6Y1OdHO3sAZeXP4mbcfXTK20vPGUyG3dKS/xjcCPTL2+RDIJuF9lmE9mdZ/9xcsZ3C8rV10fxFjFKoYxFXHKSxNX7lhdLDWOuhOclLzxnDm+Ma0e21A3a6TVBROofbRslTzuCiBOByq0gorWPRC2//MmVusEt9fqD9BmJa3Lpsc0gL0NuFrSJEkQkRpGIOGYu7JEIIvFg6uQZNbs2FotQKU8E6KmfbsQdr62x7flwQLf6arueiGxOUvnuatz3ZhkmvbfO1ldcmUfEbV2EFzkZw0lyO1bbKUOY/fvLzZj42hpbL16aHbee3griSWYnxUIQEXH7qUs74MDudU8IsVMno2sS6SGi1UnWDLIN7uYXjGNuhddfxrVbRrXCkX8pthSo3PLxoiAiJxvtrAjgssnLdU9X0WyVfnviwQ1w6+mtVTBjq2S2JrBz8k8kW2ZC6ybjzGPvrjONFRN6vbbWkThAduy0EkTeG98V9XMzcPOLpfjXJxtNRToJgPrQhW1tjQtma4d4zZXCLRXmIrO1nV0Bzup50OZXWde/+/1W3cvr52XgrXFd0L+Ls7nUTtm8hgQiIUBBxICeRMv/cs52tSdZFh2au6W8bPXpmA85PUaOUAx94TI6H97uKQFSFSlXvsjJiRmfzt6GpWWVNV4UUla7pjnK1fX4gxrggO71LbePRDoIul1k2xFEpG7iISJu2eL6+dOSneq/ZbKWhZu4cI4c1ABNiqwXJmYPgbSdBNt79/stWLymopbrrLhQi/uenDIxol9RnRM9QvP1oiCi1S9aNkp+X/y6XQUoXbu5Cms27alZ3Ejf794mT4lZRw8ogl2BKlJBROoki//l6yvxxszN+PSX7Sgpq8CGbXuV+bKIbdkoS51gIafJDOldaCmEaNwiebGRPNzYZnSPVWwKrc7REERiyTSSCSn03lgtQrUyZKyZPme7Wrh9v6BcCbNagGytrw/vU4iTBjVE+6Y5tj019OyX7Zif/LwNb32zWQntoe77MgZ1aZmLvx3QAEcPKHa9rcPtWO2kvYTP3BW78c53decnOflJvqi7tSMagog2FsgcfdbwJjikV4GtOdIJA7k2knEj2v1axkYJDjrtp21qjpu/anfN2ChjSqfmORjet0gFaZdtIFaeOk5ZhF/vVUEkPyddra9+XbYTz368ER//vLWGkzyD8uxJn+nZNs/2s27UD8LjjxkxjZYgouUv8XR+WFSu1o8S4HJ5WWXNmOZkrRNeXzuCiKzTpC8uK6tQfGXNtWJ9pcpKxgaZn8W7TsRJu33QK3NltJ/ZcL7xmosi+TjqZFyQ+eGfDyzTvcXs1CYnZfBaEog2AU8KItE2kvnFn4BdQST+NXNfot7ix+hYZTel6DGz66ngpjzeQwIkQAIkQALJTsDshTWaxy0nOye39bcriLjNn/elFoH3ftiKsx9YpusppHdyY2pZT2uSlQAFkWRtOY/Xm4KI8waiIOKcGe8gARIgARLwNwEKIrFtfwoiseWbSrnL0fNXTlkJObUzPEmcwzfHda0Tny+V7KctyUuAgkjytp2na05BxHnzUBBxzox3kAAJkAAJ+JsABZHYtj8FkdjyTaXczbbMcbtMKrV06tlCQST12tQTFlEQcd4MFEScM+MdJEACJEAC/iZAQSS27U9BJLZ8UyX3HburceEjJYaBi7UDFVLFXtqRWgQoiKRWe3rGGgoizpuCgohzZryDBEiABEjA3wQoiMS2/SmIxJZvsuUu22K2lO9FYX4mcrLSVODeRaUVuP65VYanAcqJX2+O6wI50pqJBLxIgIKIF1slBepEQcR5I1IQcc6Md5AACZAACfibAAWR2LY/BZHY8k223M36g5EtV5zQHONOaWX7BKdkY8L6Jj8BCiLJ34aetICCiPNmoSDinBnvIAESIAES8DcBCiKxbX8KIrHlm2y5y/HOox8rUcc720ly3Pcr13VCy0bZdi7nNSSQEAIURBKCPfULTUVBJPVbjRaSAAmQAAmQQHIRoCAS2/aiIBJbvsmY+1VTVuK5TzZYVr1RQSamXNYBQ/YttLyWF5BAIglQEEkk/RQum4JICjcuTSMBEiABEiABjxCgIBLbhqAgElu+yZj7pPfX4aappaZV79E2D5PGtod4iDCRgNcJUBDxegslaf0oiCRpw7HaJEACJEACJJBEBCiIxLaxKIjElm8y5v7p7G2Y8OoaLF9Xie27qpUJWRlpaN88B4f0LMBpQxthv471kJ6WjNaxz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EACJEACJEACJEACJOBzAhREfN4BaD4JkAAJkAAJkAAJkAAJkAAJkAAJ+JEABRE/tjptJgESIAESIAESIAESIAESIAESIAGfE6Ag4vMOQPNJgARIgARIgARIgARIgARIgARIwI8EKIj4sdVpMwmQAAmQAAmQAAmQAAmQAAmQAAn4nAAFEZ93AJpPAiRAAiRAAiRAAiRAAiRAAiRAA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BAVAgFg73b1F6zeAewtBwI7gepdQPVuIFCBYKASCFYBgSoguPfPv2oAQfX3Yun1qibpaUB6+h//m5kBZKYDWRlpyMoEsjOBnMw05GYBudlpyMsC8nPSkJ8N1MtJQ1paVIxhJiRAAiRAAiRAAj4jQEHEZw1Oc0mABEiABEjAkEBwD1C5FsHKtUBVGYJV64Cq9UDVBgT3bAT2bFJ/wT1bgL3ytz1imEd8vzXiPEQUKcgFCvLSUPjnX3F+GtRfvTQ0lL/6aWgkfwVpSnRhIgESIAESIAESIAEKIuwDJEACJEACJOAXAnu3Ibi7BKhYjuDu5UDFSgQrVgGVqxCsKAVEAIlzioYg4rTKIoo0KUhD08J0NC1MQ7OiNDQvTkeLojS0aJCuPFGYSIAESIAESIAEUp8ABZHUb2NaSAIkQAIk4CcCwT0I7lwA7FqEoPpbDOxaguDupX94e3gsJUIQsUIgniStGqajVYM0tG6YjjaN5C8NbRulW93K30mABEiABHxGYMuWLRg7dizWr1+PyZMno1OnToYEKioqMH78eLzwwgt4++23MWDAgJSjNWXKFPz222+44447UFBQoOybOXMm7rrrLjz22GNo3769p2ymIOKp5mBlSIAESIAESMA+ASV8lP+O4M7fESyfB+ych+CuhfYz8MCVXhREjLBkpAPtGqervw5N/vxrmo4WxdyD44GuxCqQAAmQQEIIUBCpjX3hwoW48MIL0bNnT5x44olYtWoVXnrpJRxyyCG4/vrrkZ2dnZB2MiqUgoinmoOVIQESIAESIAE9AkEEt/+M4I7ZwI5fECz/FcFt36UEqmQSRIyAF+SmoVOzdHSWv+bp6NI8He0b05skJToojSABEiABCwIUROoCmjt3Lh555BFMnz4dxcXFOOuss3DmmWeifv36nutPFEQ81ySsEAmQAAmQgN8JyFYXbP8RwZq/n/84nSUFUyoIInrNIqfgdGuejm4t09G9ZTr2aZmBxgX0JEnBLkyTSIAEfE6AgkhydwAKIsndfqw9CZAACZBAChAIbv0awW3fKq8P5fmRgOCmicKYqoKIHs+WDdLRo1U6eraWvwx0akovkkT1O5ZLAiRAAtEiEA1BxCqP+fPn46KLLsLixYvrxB5Zs2YNnnrqKXz44YcoLS1F3759cfLJJ2PkyJHIz8+vMfOhhx7Cvffei0cffVRtZZEUDAbx/vvv45577kGbNm1UjI/Nmzdj9OjRaNq0qfrvBg0a1EI1Y8YMXHDBBWjbtm2tmCl6+Ws37tixA+PGjcPrr7+Oa665Bpdffnm08EecDwWRiBEyAxIgARIgARJwQiCA4JYvEdz6FYJbZ0LEEAQqnWSQUtf6SRAJb7ii/DT0bpOOfdtkYN+2GWqrDRMJkAAJkEByEbASM0KtMQqqapZH6D2SV2gwVhFIrrjiCsyePRu9evVS4kVJSYkSRmSbiogQmiiiJ1ho8T4CgQAOOOAAdf3GjRsNBRH5TQSNjz/+GD169LAtiLz55pu45JJLFAoKIsnVv1lbEiABEiABEoiYgNr6smV6zR8CVRHnmSoZ+FkQCW/D4vw09GmXgT7tM9CvXbo66YaJBEiABEjA2wRiLYhoHhnl5eUKhCaIVFVVqZNbnnzySRWsVAKZSsDSsrIy3Hjjjfjoo4/w3HPP4fDDD1f3hQsi4h0icT7ee++9WsLG0qVLdQURuf7ll1/Gtddeq/KzK4hIfUQM+eabbyiIeLsrs3YkQAIkQAIkECUClWsQ2PwpgurvM08edxslSyPOhoKIMUI57rd/+wz075iBv3TIQHZmxLiZAQmQAAmQQJQJaIKIBBB1kkI9PYxEFc0jY9euXcjJycFnn31WI4iI0DBx4kRs375dbYWRLS5a0vMGCf83OSb40ksvRffu3XHTTTchKytL3W4kiGj/LscKiwdKZWWlpYdIdXU1nnjiCbz44osYNGgQXn31VXqIOOkkvJYESIAESIAEkoVAcNv3CG6ahuCmjxHc/kOyVDvh9aQgYq8J0tKAAR0z1N/+nTLQmt4j9sDxKhIgARKIMYFYCSKaR8Z9992HBx54QHl8vPDCC3ViiISaJ1tffvnlF9x8881YvXo1Jk2ahAMPPFBdEi6IfPDBB2q7zTPPPKPECi3pCSJ79+7F/fffj08//RR33HGHyksElcmTJ0MEEr385d+02CcnnXQSmjdvrmKHcMtMjDsksycBEiABEiCBeBEIbnwfwY0fILDxA6CyNF7FplQ5FETcNacc83tApwwc2CUTPVtxa407iryLBEiABCInEKstM5owMXz4cIwZM0Z5gxgJIuFxRho3boxbb70Vxx57LNLT/5gjQgWR/fffX22rycvLUwFVi4qKTAWR7777TgV1vfrqq3HUUUepLTBWgohWJ7FDArnKlhm5j4JI5H2OOZAACZAACZBAYggEKhDc8A4CG99FcMN7QPUf+3mZ3BOgIOKenXZn08I0DOyaiYO7ZKBfh4zIM2QOJEACJEACtgnEQhBp165djUeGeGG0atUK48ePNxREZPvKww8/rLxDZDuLiBCDBw/GnXfeCckrVBDRDDvttNOUONGkSZNatoZ7iGRmZqpgq9rWnIyMDIwdO9ZSENFin0gd5FQbLbAqBRHbXYsXkgAJkAAJkIAHCASqENzwFgLr30Zww3+B4B4PVCp1qkBBJLpt2aBeGgZ1y8Qh3TLQn+JIdOEyNxIgARLQIRALQWTDhg01HhmjRo1S8TrMBJHQakmwVQm0KgFXZYvKlVdeCRExNA8R+e9mzZopr41hw4apIKnFxcU1WYQLIl988QVuuOEGdbSviCxG9oZ6oBx66KFKbCksLMSECRNQUFBAQYRPDwmQAAmQAAkkEwERPwLr30Bw/Zu+PhY31m1GQSR2hBsXpOGQ7pkY3D0DvdvQcyR2pJkzCZCAnwlEWxCRAKlyOozmkSHbX4yO6zXivmTJEnXqjHiWiPAhW2JCBYsTTjhBxSKR02nEU0T+V06okRQqiIhniMQjkTghIsjk5uZaCiJyco3UV2KfhMYwoYeIn58S2k4CJEACJJAUBIJbv0Jw3b8RWPcfYM+mpKhzsleSgkh8WrBNw3QM7pGBoftkon0TxhyJD3WWQgIk4AcC0RZExAtDYoVoHhnCUE8Q+f7779UJLiNGjFCiRppE3/4zWQkisoVFTq4RkeO///1vrbI0QUREFDmBZubMmUrY2GeffVTuVh4iEmtEtstI7JOrrroKsuVGEgURPzwNtJEESIAESCDpCAR3L0Ow7BUE172G4M75SVf/ZK8wBZH4t2CvNhk4rEcGhjUqAI8AACAASURBVPXMRP3c/y2g418TlkgCJEACyU8gmoKIdnTvGWecUeORYSSIzJ07F+ecc44CKCe/DB06VAVQLS8vV6fSyLYZvS0z4jEigoikX3/9FRdccAF69Oihju4VbxRNEJk3b566RrxHJKirbLuxI4jINZJf6Ak0FESSv5/TAhIgARIggRQjICJIoOwlBDd9lGKWJZc5FEQS214iigzvlamO8mUiARIgARJwTiDagkiXLl1qeWQYCSJyFK6IHiKGSOrVqxcaNGiAkpISFVi1b9++ePDBByH5SQo/dlf+rbq6WnmZSLwROZXm3HPPxbJlyzB69GiIIDJw4EC15UaOzNWSlYeIXCcn10jsk1CvFXqIOO9bvIMESIAESIAEokogWP4bgmtfQGDtC9wSE1Wy7jOjIOKeXTTvbN0wHSN6Z+Lw3pmQU2uYSIAESIAE7BGItiAS7pFhJIjIvwcCAciRuFOnTlVbW7Zu3arifZx88sk49dRT0ahRoxoj9AQR+XHVqlXqOFy5V7bGSCwRTRAJ9SaxK4gcfvjhNd4moQQpiNjrT7yKBEiABEiABKJOIFj2MgJrpyK4+fOo580MIyNAQSQyfrG4+9DumThy30wc0JleI7HgyzxJgARIgAS8QyAtGAwGvVMd1oQESIAESIAEokMgWLEcwTXPIbD6WaCqLDqZMpeoE6AgEnWkUcuwXeN0HLVfJo7uk4l6OfQaiRpYZkQCJEACJOAZAhREPNMUrAgJkAAJkEA0CAS3TEdg9dMqSCqT9wlQEHHeRrnpFWiZsw7Z6VXYuKchNlb9zyXaeW7Wd2SmA0f3ycIxfTPRuRlPqLEmxitIgARIgASShQAFkWRpKdaTBEiABEjAlEBw7YsIrJ6C4LZvSCqJCFAQcdZY3estxl8KZ9e6aVVFK3y15SAEEHuxQrbR/K1vFg7qwu00zlqOV5MACZAACXiRAAURL7YK60QCJEACJGCPQPVOBEonI7h6MoK7l9u7h1d5igAFEfvN0Sx7PUY0mq57w5JdHfHdtr/YzyzCK8VT5Nj+WTimT2aEOfF2EiABEiABEkgcAQoiiWPPkkmABEiABNwSqCxFYNUTCJROAqrL3ebC+zxAgIKI/UY4sOhHdM4vMbzhixXNUR3400skLQ1BaHE/5H/lvyX98f8l1fpdXW/yu979aWkozE3DgE5ybG8mcrLSao5YlKMWteMWrf6/3etU7Rzka3R9rMuz36K8kgRIgARIINEEKIgkugVYPgmQAAmQgG0CwZ0LECx9DIHSJ23fwwu9TYCCiP32Oarxp2iUtdnwhpKSElRUVNjPkFfGhEA0BZdI80r0/XZErEjraKeMmDQ0MyUBEoiIwIgRIyK6P1o3UxCJFknmQwIkQAIkEDMCwR2/IrDqEQTXPh+zMphxYghQELHPfWDxD+iYZ7w17KsVjbA38Gd+QfH/0A4SlP/V/EH+92+1flfXSzL4Xe/+moMKa+ffsjgNLYrTkJMFyGGG2oGGVv/f7nWqlg7yDb0+HmXYb1FeSQIkQAL+JXDPPfd4wngKIp5oBlaCBEiABEhAj0Bwx88IrHwIwbJXCChFCVAQsd+wLXPKcFjDL3VvKNndDl9vPcB+ZnG48rj+WRi5fyZaNoh9sNc4mGO7CLdijVOhJx7iTqqUYbvxeCEJkEDcCNBDJG6oWRAJkAAJkECyEQju+AWBlQ9QCEm2hnNRXwoizqD1rj8P+xX8XuumdVVNMWPLQFQFsp1lFqerRRj5+wFZymuEiQRIgARIgAS8RIAeIl5qDdaFBEiABHxOILhzPoIr7kOAW2N80xMoiDhv6sLMHRBvkez0KmyqaojVlS2cZ5KAO04ckIV/HJiFxgUURhKAn0WSAAmQAAnoEKAgwm5BAiRAAiSQeAIVKxFYca86QpfJXwQoiPirvdPSgFMOzMIpB2Whfi6FEX+1Pq0lARIgAe8RoCDivTZhjUiABEjAPwT2bkdg+d0IrPBGYC3/gPeOpRREvNMW8axJfk4aRh2UhVMHZsWzWJZFAiRAAiRAArUIUBBhhyABEiABEkgIgcCKBxBYfiewd2tCymeh3iBAQcQb7ZCoWjQrSsNpA7NxTN/MRFWB5ZIACZBAQglUV1fj448/xrZt23DMMcegoKBAtz6BQAALFizA3LlzsXPnTnVNbm4uunTpgn333RdZWc4EZjf5bdy4ETNnzsTWrVuRnp6Otm3b4sADD1T1CE9yzUcffYTCwkIcfvjhyMjISChno8IpiHiyWVgpEiABEkhdAsGylxAouQPBXYtS10haZpsABRHbqFL6wm4t0nH6oGwM7OLNBXNKw6dxJEACCSMgYsjXX3+NZcuWKVHBSBCR63744QcsXLhQHTuenf1HEO09e/ao/27evDmGDh2qK0zoGecmPxFsROCorKxEp06d1P+uXLkSDRo0wBFHHIGcnJxaRX3//feqvlKvNm3aJIyxVcEURKwI8XcSIAESIIGoEAhumYFAyUQEt3wRlfyYSWoQoCCSGu0YLSsO7pqBMwZlo0tzfx3VGy1+zIcESCB5COzatQvTp0/HunXrVKXz8vIMBZFFixbh22+/VV4WAwcORMeOHdU9ZWVlmDFjBnbv3o2ePXtiwIABtgC4yW/WrFmYM2cO+vfvj969e6tyvvzyS5SUlOCQQw6pqZP8+6ZNm5TXS5MmTZQg4lXvEKkrBRFbXYYXkQAJkAAJuCYgAVOX3YbA2qmus+CNqUuAgkjqtm0klsmJNGcdwsCrkTDkvSRAAt4kIN4Z8+fPxy+//KI8PNIk2vSf21/0PETkmmnTpkG2q8jWGBEkQtOKFSuUKCIeJkcddZThlhvtHrf5iXfI+vXrcdhhh6FVq1YqOxFWxMOlR48eOOCAA2qqJULP6tWrMWLECDRt2tSbDfFnrSiIeLp5WDkSIAESSG4CgeV3IbDsViC4N7kNYe1jRoCCSMzQJn3GBXlp+OchWTj+L872xSe94TSABEggpQloIoIIISIWdO7cGbK9RGKA6AkiIkJ88sknSjg58sgj0bBhw1p8ZOvKhx9+qGKQhHtq6IF0k5+UIaKMeKKE1lGzpWvXrjj44INVcSKEfP755+jQoQMGDRrk+bakIOL5JmIFSYAESCD5CAQ3vI3A0vEI7pybfJVnjeNKgIJIXHEnZWE9WqXj7MHZ6Nee8UWSsgFZaRIggVoEli5dCvnr27ev2lKiCQhGgsjixYuVF0ZxcbHyAAmP1SGZy/YUySfcU0MPvdv8pAwRU4YNG4YWLVqorMM9RLQAsdu3b1dxRaTOXk8URLzeQqwfCZAACSQRgeDupQgsvRnBdf9OolqzqokkQEEkkfSTq+yj+2Ti3MHZKK73h3s5EwmQAAmkAgErQWT27Nlqe42IJyIy6J0mIx4m8+bNU1tZ5EQXs+Q2PylDtvqYxRARoUfEG4kxIoJPMiQKIsnQSqwjCZAACSQBgcCKexFYOg4IBpKgtqyiVwhQEPFKSyRHPerlpOHcIVk4rj+30SRHi7GWJEACVgSsBBE7Yoeda7R62LlW7xqjU2YaN26sRBg5xle21YiXiGztyc/PtzLdE79TEPFEM7ASJEACJJC8BOTUmMCSmxDc/mPyGsGaJ4wABZGEoU/qgvu2z8B5Q7LRvSVPo0nqhmTlSYAELLfMuBUwjNBGkp8Edp05cya2bt2K9PR0tG3bVp16I8cAywk0P//8swqu2r17d2zZsgXffPMNNmzYoOKfNGvWTMUZKSgo8FSrUxDxVHOwMiRAAiSQRAQCFQgsuQGBVY8lUaVZVa8RoCDitRZJrvqMGpiFc4dkJ1elWVsSIAESCCGQLB4iZo1WXl6uAruKV4h4i2gn2ci/t2nTRm3zWbZsmTpaWOKg1K9f3zN9gIKIZ5qCFSEBEiCB5CEQXP8GAkuuR3D38uSpNGvqSQIURDzZLElVqQ5N0nHBYdnYvxODriZVw7GyJEACioCVIPL777/jxx9/RPPmzZXYkJFRd6zTvD5EfBg+fLgp2WjnJ4VJ+QsXLsTgwYPRrl07zJ07V9V5n332qTmOd9asWfjtt98wYMAA9OrVyzOtT0HEM03BipAACZBAEhDYswmBxdchsHZqElSWVUwGAhREkqGVkqOOEldk9LBsZGcmR31ZSxIgARKwI4i4PRXGiG6089u0aZM65UaCvg4dOlQJNl988QVWrVpVI5CE2ikn1FiJNvHsGRRE4kmbZZEACZBAEhMIlr2C6kVXAns2JrEVrLrXCFAQ8VqLJHd9WhSnYfTwHAzqSm+R5G5J1p4E/EPAykNEjrr95JNPVBwOCVbasGHDWnB2796NDz74ALI95ZBDDkHHjh1N4UU7v+nTp6O0tBQjRoxQcUIkiUCybt06HHbYYerkm1BBRK6xOgknnq1PQSSetFkWCZAACSQjgT1bUL34KgTXvpCMtWedPU6AgojHGyhJq/e3flkYM5zeIknafKw2CfiKgJUgosXjkICm++67rzr2NjStWLECM2bMQG5urorPYRW0NJr5aXWXrTpDhgypqRY9RHzVhWksCZAACaQuAYkVorxCKtekrpG0LKEEKIgkFH9KF96qQTrGjMjGgZ3pLZLSDU3jSCDJCVgJImLeokWL8O2336rtKAcddBA6deqkrC4rK1NiyK5du9CjR4+aeB1WSKKRnxyvK54gcuKMeHw0atSoplijGCJyEo3EEOnZs6dVFeP2Oz1E4oaaBZEACZBAEhEI7kVg0RUIlE5OokqzqslIgIJIMrZactV55P5ZuGg4T6JJrlZjbUnAPwTsCCIiPnz99dfqpJZgMKiOuZUk3h7y3xJwVeJ3iJeIlnbs2IH3338fsqVGjrvt2rVrzW9u8gtvkaVLl6ojeOWIXTlqNzRVVFTUiCXiPSJJYooUFxcr8SS0noluaQoiiW4Blk8CJEACHiMQ3PIFAgsvQ3DnfI/VjNVJRQIURFKxVb1nU5fm6Rh7eDZ6taa3iPdahzUiAX8TsCOICKFAIIAFCxaoE1x27typoImw0KVLF7WVRo62DU1mgoib/ELzrqysxLRp01BVVWV4jK6ULyKOxBKRJLFDRJix2tIT795AQSTexFkeCZAACXiYQKBkAgLLbvVwDVm1VCNAQSTVWtTb9pw3JBunDqz90uDtGrN2JEACJOCegBZwtXfv3rU8RNznmHp3UhBJvTalRSRAAiTgmEBw91IEFlyC4OZPHN/LG0ggEgIURCKhx3vdEDigUwYu67kazXr9sQefiQRIgARSkYB4lMyfPx8St2PYsGHqWFymugQoiLBXkAAJkIDPCQTLXkb1grFA9Q6fk6D5iSBAQSQR1Fnm8/PPQePzL0TOoYcRBgmQAAmkJAEJtPrZZ5+hW7du9A4xaWEKIinZ/WkUCZAACdgjoAKnrnrM3sW8igRiQICCSAygMktTAndtfxTtf3oTSEtDvbMuQP7p55IYCZAACZCATwlQEPFpw9NsEiABfxMIls9FYMFFCG771t8gaH3CCVAQSXgT+KoCp+IrHPf5zbVszhl6OOqdezEymrfwFQsaSwIkQAIkAFAQYS8gARIgAZ8RCJa9iOr5FwGBCp9ZTnO9SICCiBdbJTXr1CS4DY9OPwEIBusYmNmpC+qdMwbZBxycmsbTKhIgARIgAV0CFETYMUiABEjARwQCi69FYOWDPrKYpnqdAAURr7dQ6tTv6ZVXof6Sn40NysxCvXNGI//kM1LHaFpCAiRAAiRgSoCCCDsICZAACfiBQEUpquefj+DmT/1gLW1MIgIURJKosZK4qjdVvIje3zxjy4LcI/6K+qMvR1pBoa3reREJkAAJkEDyEqAgkrxtx5qTAAmQgC0CwU0fo3r+eUDlWlvX8yISiCcBCiLxpO3PsoanzcF5n13qyPjMbj1Q/6LLkdWrj6P7eDEJkAAJkEByEaAgklztxdqSAAmQgCMCgVWPILDoKkf38GISiCcBCiLxpO3Psl7+6SSkb9/s2Pi03FzUH3sNco/8m+N7eQMJkAAJkEByEKAgkhztxFqSAAmQgGMCgQUXI7D6Kcf38QYSiCcBCiLxpO2/sh7dMAFN5nwWkeH5Z56PemeeH1EevJkESIAESMCbBCiIeLNdWCsSIAEScE+gcg2q552N4ObP3efBO0kgTgQoiMQJtA+LGVP9Hg6dcX9ULBcvkfqXXoe07Oyo5MdMSIAESIAEvEGAgog32oG1IAESIIGoEAhunYnquf8EKlZEJT9mQgKxJkBBJNaE/Zl/77SVuOmzs6JqfHa/AUoUyWjdNqr5MjMSIAESIIHEEaAgkjj2LJkESIAEokogWPbSH2IIEwkkEQEKIknUWElU1ecXnIfsNUujXmMRQ0QUEXGEiQRIgARIIPkJeFoQ2bhxI6ZNm6b+fvzxR5SXl6NTp07o378/TjjhBBx44IHIpuuiZS/8+OOPMXnyZDz++ONo0aKFun7hwoUYM2YM7r33XvTr188yD15AAiTgbQKB5XcisPRmb1eStSMBHQIURNgtok3gzh2PocOPb0Q725r8ZNuMiCIMthozxMyYBEiABOJGwJOCSEVFBV544QU89NBD2Lp1K4qLi9GjRw9kZWVh06ZN+P333xWg4cOHY/z48ejQoUPcgCVjQevXr8ell16KjIwMjBo1Crt378arr76KRo0a4Z577kFRUVEymsU6kwAJ/EmAwVPZFZKZAAWRZG4979X9FMzE8Z//X1wqxmCrccHMQkiABEggpgQ8J4js2rULd999N55++mn06dMH1113HQYOHIjMzEwFIhgMYuXKlepF/u2338YRRxyhrm/SpElMQSV75mvWrFEC0/vvv69M+cc//oHRo0ejadOmyW4a608C/iVQvRPVv5+O4Mb3/MuAlic9AQoiSd+EnjGgEbbj8RknAtXVcauTeIkUXHEjkJERtzJZEAmQAAmQQPQIeEoQEbHj5ZdfxrXXXquEjjvuuAPNmzfXtVY8R+Q6ecG//PLLceWVVyoPCCYSIAES8AOB4O5lCPw+CsHts/xgLm1MYQIURFK4ceNs2pRV16Bg8U9xLhXI3n8gCq6/FemF9LiNO3wWSAIkQAIREvCUIKJt7Zg9ezaeeuopDB482NS8mTNnKq8H2TpzxhlnoF69eli6dKnyfJA4I9dffz3effddvPbaa5A8+/bti5NPPhkjR45Efn5+nbwDgQC+++47TJ06FZK3iC4HHXQQjj32WMN75s+fj/PPPx8lJSWGdX300Udx4oknqt9lO5Bs85k1a5aK6yExUULTli1bMHbsWAiL0N/FTon3EZqXdt+OHTswbtw4vP7667jmmmuUQCTpzTffxCWXXFLr37R79u7di/vvvx+PPPKIYid1ys3NjbA78XYSIIF4EAhu+w7Vv48CKlbFoziWQQIxJUBBJKZ4fZP5DZUvYb+vn06YvZndeqBw3ERktGiVsDqwYBIgARIgAecEPCWISPDPs88+G0OHDlUv6g0bNnRskSaIdOnSBXl5eSpWRq9evVBYWIh58+YpkUNvm41s1RGxQcqVJIFGRWARoaO0tFSJMxMnTqwTr0SCvR5//PGqDInJEZrkPqlPrAURTfiQsu0KIiL8XHTRRUp4oSDiuJvxBhJIGIHgxvdRPecUIFCRsDqwYBKIJgEKItGk6c+8hqX9jvM/uyThxmc0b4nC8Xcjs3O3hNeFFSABEiABErBHwFOCiAgHd911V41Xg5stMJogIuJH69at1bYbEVjS09NVQFaJN/LSSy/hwgsvVB4kckqNbNV55plncMstt2DYsGG4/fbb0a5dO0VQhJLnn38eDz74II488khMmDABBQUFNXQ1QUTPc0PPqyPaHiJlZWWK1zfffKPqZEcQCfUokXsoiNh7WHgVCSSaQHDtC6ied06iq8HySSCqBCiIRBWnLzN7edZIpG/b5Anb0/LyUTThAWTtxxP8PNEgrAQJkAAJWBDwjCCyZ88e5YExZcoUtX1DtqG4SaGCiARelVNV0tLSarLSBIS1a9eqsvbZZx/lAXLxxRcr8eOJJ56AeJeEJk3EeOutt5RwMmjQoDqCyCuvvIJDDz201n2xFkSqq6tVfV988UVVJ/GGsSOIiEfJDTfcoI4ultN8KIi46Wm8hwTiSyCw6lEEFl0Z30JZGgnEgQAFkThATuEiHtk4EU1/+9RzFhbddh+yB9ZeF3qukqwQCZAACZAAPCOIaKKDvKDreVvYbStNEJEYIY8//rjyEglN4g0i22JELHn44YdVbJAvv/wSp556qhJhbrrpJnW8b3h655131BYT8SoRjwwtadt85MSbAQMGxFUQkfglUqeTTjpJBZ+V2CFWgogmCEnskqOPPlrZTUHEbu/idSSQGAKBkokILBufmMJZKgnEmAAFkRgDTuHsL6p+H4Nn3OdZCwuuG4/cEUd7tn6sGAmQAAmQALwjiIi3gxY0NBoeIj169FAeJ/Xr16/TzuHBRsXDQo73FZEgXEDRbpZtJj///HMd8UACmU6aNAlPPvkkOnfubFsQEeHHLEn9zYKqagKSFqNEtsyEB1ANt1PzKHnjjTdUncvLy1X8EwoiHApIwLsEAkuuR2DF/d6tIGtGAhESoCASIUCf3t4jrRQ3f3aG562vP/Zq5B1/sufryQqSAAmQgF8JeMZDRBpA2y6jvdhHEkNETpkxOjklXCjQtrbY6QSh4oF4mzzwwAP49ttvlTdKs2bNbAsisv2mZ8+edU52ka1DEv+kZcuWpoLIjBkzcMEFF+DOO+9UJ9jonSgT/m+hHiVjxoxRAg8FETutzmtIIDEEAgsvRaB0UmIKZ6kkECcCFETiBDrFipm68HzkrF6SFFbVO3s08k9j/KekaCxWkgRIwHcEPCWISIDS008/XW09sXPKzObNm1Ug1DZt2uCss85SgoS2ZaZPnz647bbb1Ekz4SlcKNCEmPDtMFa9QTwsZIuNJD1vlFjFEJFYJbI1Rk7O0YK8WgkichSxCESaR4lssdECwtJDxKql+TsJxJ9AYP75CKz5V/wLZokkEGcCFETiDDwFiruj/Al0/OE/SWVJ/qh/ot45Y5KqzqwsCZAACfiBgKcEETkC9tJLL8Xs2bPx1FNPqaNuzZLmJdG9e/eaeCGaIFJUVKTrtREaQ0S2jRx77LHQ4oA4FQZWrlwJ8bSQY3xD44podY6FICJCkWyXue+++9S2lwMPPFAVZyWI9O3bt5ZHidxDQcQPjzhtTEYC1XPPQrDs5WSsOutMAo4JUBBxjMzXN5yMb3Di5398jEq2lDdyFOqPvjzZqs36kgAJkEBKE/CUIBL6Yi8igxyZK54MemnDhg0q7sdHH32EW2+9Feeee646TUYTRESs0BNVtKCicr/E/ejWrRs0YUM8PkRkkJNnQpMWe+O9997D3//+d5xzzjnqGN8PPvgAV1xxhTrlJTygqtwfC0FEgqiKEDR8+HBcddVVyMzMtBRETjnlFIg3TahHCQWRlH6uaVwSE6j+fRSC65Lry2cS42bVPUCAgogHGiFJqtAguAOTZp4E7NmTJDWuW828Y0ei/qXXJm39WXESIAESSDUCnhNE5Ohb2QYydepUyLYXET0GDhxY8+IfCAQwZ84c3H333UoYEOFE/n+TJk1U24QeuyteEZLXfvvtp8SSTZs2qWtfeukldVqMeHdInBIRPEQ8kWvFK0WOpO3Vq5e6Z+/evfjwww/Vb5LkOslv27ZtuPbaa9W9999/P8QjJTzFQhCRMsIDroYKSXqnzMjvTZs2reVRQkEk1R5l2pMKBKp/+zuCG95OBVNoAwnYJkBBxDYq31/4VOm1KFz0Y9JzyD3yWBRcPS7p7aABJEACJJAKBDwniAhU8dSQo3cfe+wxxbi4uFiJACJelJSUoLS0VP27eD7ceOONaNSoUU1baIKI/IMEJv3000/Rr18/FbxUgpVu3boVp512mrpP8tWSCDEiljz99NPqn+SegoICVZbkKdeKx4q2xUbqJkFJzU6m0e4VcWXYsGG47LLLIFt2JJbHrFmzagVN1eqxZcsWjB07FrJ9SO+UGblOjgweNWqUEmy0ZLZlRq6RrUihHiXyb9wykwqPMG1IFQIUQ1KlJWmHUwIURJwS8+f111e9jD4zp6SM8TnDjkDhDbenjD00hARIgASSlYAnBRGBKZ4gixYtwjvvvIOvvvpKiQ+SRIAYMmQIjjvuOIgHiGxdCU2aICIeESIciHfH888/r0SNQYMG4cwzz8SIESOQnZ1dp83EG+S7776DHIk7c+ZMJZ5IeSJmyDYZCd4qSRMfnDS6Fp9E7olEEDn88MPV8cSNGzeuVbyZIKLnUUJBxEnr8VoSiC0BiiGx5cvcvU2Agoi328cLtRuSPhejPx3rhapEtQ45hwxF4S13RzVPZkYCJEACJOCMgGcFEWdm/O/qUEFEvDgaNGjgNivD+0R8kFgjoR4cRhdrHh8iphgdAxz1CjJDEiCBpCFQPedUBNe/njT1ZUVJINoEKIhEm2jq5ffy7JORvmVD6hkGIPuAg1E08cGUtI1GkQAJkEAyEKAg4qKVKIi4gMZbSIAE6hCo/v0MBNe9SjIk4GsCFER83fyWxj+86U40+/Vjy+uS+YKsvgNQfO/jyWwC604CJEACSUuAgoiLpqMg4gIabyEBEqhFoHreuQiufZ5USMD3BCiI+L4LGAK4sPpDDJ1xjy8AZe8/EEV3POQLW2kkCZAACXiJAAURF61BQcQFNN5CAiRQQyCw4GIEVj9FIiRAAgAoiLAb6BHYJ201bvnsdF/ByTnscBTe+MephkwkQAIkQALxIUBBJD6cWQoJkAAJKAKBxdcgsNLZV8C1FftgUfkQrK/shNz0HWibPxv7Fb1DoiSQEgQoiKREM0bdiKmLLkRO6aKo5+v1DPP+dhLqX3ad16vJ+pEACZBAyhBIOUEkZVqGhpAACaQcgcCyWxEocfb1b/mu/fHVxvPqsGiWuxCHN70/5RjRIP8RhjEZdQAAIABJREFUoCDivza3snhi+SR0+uHfVpel7O/5p5yFeuddnLL20TASIAES8BIBCiJeag3WhQRIIGUJBFY+gMBi51/93l4zATv2NtXlsn/Dl9Gt/vSUZUbD/EGAgog/2tmulSPxLUZ+fqPdy1P2OhFERBhhIgESIAESiC0BTwgi27dvx4QJzr6axhaL93LPy8vzXqVYIxKIMoHdu3dHOcfkzi4nJwcdO3Y0NKJN3mwMaTIpuY1k7X1PgIKI77tADYCi4E48+c1IoLKCUAC1dUa20DCRAAmQAAnEjgAFkdixZc4kQAIkEBGB3NxcdOjQwTCPVnlzcFiTRyMqgzeTQKIJUBBJdAt4p/ynVl+HwoU/eKdCHqiJBFmVYKtMJEACJEACsSHgCUFETOOX4dg0MHMlARJIHIHg1m8QmHMCEAy4rsS7ZRNRESjUvb9f8evoWfix67x5Iwl4gQAFES+0QuLrcF3Vq+g788nEV8SDNZDjeOVYXiYSIAESIIHoE/CMIBJ905gjCZAACSSOQHDnfFT/PByoWh9RJRbuGIoftpxaJ4/irDU4pvkEpKftjSh/3kwCiSZAQSTRLZD48g9Nn48xn45JfEU8XIMGT7+KzPbGWyg9XHVWjQRIgAQ8TYCCiKebh5UjARJISgJ7NqP652EIlv8eleov3XkQFuw4DJur2iErvQJt835G3+K3kZexNSr5MxMSSCQBCiKJpO+Nsl/69VRkbCrzRmU8XIvGH85EWla2h2vIqpEACZBA8hGgIJJ8bcYakwAJeJxA9eyjENz8adRruTeYg8y0yqjnywxJIJEEKIgkkn7iy35o811o/stHia9IEtQgo007NHzuP0lQU1aRBEiABJKHgCcFkdLSUvzyyy/YvHkzqqurkZaWhnr16qFnz57o3r070tPTaxGWaz7++GOUlRl/XWjYsCGOPPJIyKkNdtKePXvw22+/YfHixaio+CPauVkd5Pd58+bh119/VddLMMR9990X++yzT536yrULFizA999/j379+qF37952qsRrSIAEkoBA9bxzEFz7QhLUlFUkAW8QoCDijXZIRC0uCEzDYdPvTkTRSVtm7ohjUHDdLUlbf1acBEiABLxGwHOCyI8//oi5c+ciGAwiIyMDWVlZCAQCqKqqUuyaN2+OoUOHKsFBSzt37sQHH3yA8vJyQ75OBBERQ7744gusXr1aiTFSB0lSB/lvOQbz4IMPVvXT0qJFi/Dtt98iPz8fnTp1wqpVq7BlyxYl4gwYMKBWvSorKzFt2jRl11FHHVXLFq91ENaHBEjAPoHA0psRWH6n/Rt4JQmQACiI+LMTdEtbi1s/G+VP4yO0uv6YK5F34ikR5sLbSYAESIAEhICnBJEVK1ZgxowZSgzp06eP8pzQvEGWLl2qBAcRK3r06IEDDjigpgXXr1+PTz75BNnZ2Tj66KOVJ0ckSRNl8vLylPjStGlTlZ1WB/FIOeigg9C1a1f171InEThEkDn88MPRqFEjiEijiR7hdZozZw5+/vlnZYN4vDCRAAkkP4HA6ikILGBQwORvSVoQbwIUROJN3Bvl/WvxaOSuWuiNyiRhLQrHTUTOkBFJWHNWmQRIgAS8RcBTgoh4ZSxfvhzt27dXQkR4EiFh1qxZKCgoUMKHCBaSZFvL119/jWbNmilBItRzwynuHTt24MMPP1THAIsXSOfOnWtlodVBRA/ZgiPeI9u2bVMeKuIdErotR7bxrFu3DocddhhatWql8hHRRPKXa6WumveJ03ryehIgAe8QCG76GNW/HOOdCrEmJJBEBCiIJFFjRamqE3Y+ic7fvxql3PybTfEDTyJr377+BUDLSYAESCAKBDwjiMh2lM8//xzi7XHggQfWeF+E2ihbWOQaERGOOeYYJYxIEo+O33//HV26dMGgQYMiwrJs2TJ89dVXqF+/fi3RRctUEz9ku8uIESOU94hWL02Q0a7V4pqIuNOmTRv1zxI3ZOHChRg8eDDatWsXUV15MwmQQOIJBHctRvWswUDVhsRXhjUggSQkQEEkCRstgiqfiO9w8uc3RJADb9UIZDRrgaJ7HkNGqz/WmEwkQAIkQALOCXhGELFTdW1LjWyNCRVEPvroI6xZs0bF6ti1axcknodsYxHhpG3btth///1tx+nQxJWWLVviiCOOqFMtLf6HBHwVDxLZNiNeJe+//36Nh4jUT1K4h8imTZvUvzVp0kR5wETiyWKHF68hARKINYEAqn86FMFt38e6IOZPAilLgIJIyjZtHcPqB3dhynd/R9ruXf4xOsaWZu3XH0UT7kdaXn6MS2L2JEACJJCaBJJKENG21LRo0UJ5Z4igIAKFbEERz43MzEwlhMhJMuLBIf9f4pHI9pTQWCBmTWm1bUcTOsQrRItlookkIsaYxRCZPn268ibRPEtSs0vRKhLwD4Hquf9EsOwl/xhMS0kgBgQoiMQAqkezfHLNDSha8J1Ha5e81codfhQKrr81eQ1gzUmABEgggQSSRhCZP38+fvjhB3XKS+h2E/HUkOClIko0aNBACR9FRUUKqXhkiAixfft29ZvE9wg9nUaPu3hwhIoddq8xOmVmv/32Q9++fWu21XTo0CHibT0J7C8smgRI4E8CgZI7EFjGow/ZIUggUgIURCIlmBz3X1P1GvrPnJwclU3CWtY75yLkjzo7CWvOKpMACZBAYgkkhSAiQVO/++47yOku4pUhW2C0JOLFzJkz1Wk0w4cPV8JHaNK2qYhgIltq5Bhcs+RWEJE8582bh19//RUVFRVKeBExROor9ZZ8RZiRbTjFxcUqEKycNCNeJbK1p1u3bujXrx+30ST2eWDpJGCLQHD9G6iewyMPbcHiRSRgQYCCSOp3kUPSFuDizy5KfUMTbGHh+LuRM6juoQQJrhaLJwESIAFPE/C8ICKnusyePVttgZGgqRJw1WnsDTmSt7S0VAU2FdEkVoKIUb5yXK+cgiPHCIu3SGgslE6dOqlAshs2bFCn6wwZMsTTHYaVIwG/EwjunIfq/2fvvsOkqLa9j6+enAPBnEVFEcWcMHDMOYuggoAgGUFUkKCgIFlFJQgmRMUcjvkAIiBBQcnBACKoSJwZJjEz3f0+u7zjC8gwPTNV1VV7f/uf89xD1dprfXZxn+PPCt+dJxLMN52C+RGwRYBAxBZGTxd5bekdErv5D0/3qENzsfsfIJlPjJbYw47QYRxmQAABBFwR8Gwgou6qUI/IqC+yqJ+60+L000+37gSp6k992UXdvaE+fave8bGvn7rbRN29sa8v1pTfRXLiiSdad53s61f+fhE1T/kneVVAowKQ8s/xqnedqMd+1MtZ1TG1atWq6ogcjwACLgkEFzTmJaouWbOMGQIEInrv85PbhsmBiz7Te0gPTZdwxjmS+cTTHuqIVhBAAAFvC3gyEFGPnKiXm27cuNG6G0SFDscff3yFkip0UD/1MtW9/dTjNuodJJEEItX5ysy+tljd4aIejTnrrLOkfv36UlBQIJ9++qkV7Fx11VWSnJxsna56XLVqlfXlGhXG8EMAAe8JhFa2l9AfL3ivMTpCwMcCBCI+3rxKWr8n9IVcMmOIvgN6dLLkm5tJWofuHu2OthBAAAFvCXguEFHv1FB3UKiXpar3cFxwwQVWkFHRr/yrMBV9Jrf8/R0qXCn/Ksy+tmDNmjUya9YsSUtL2y2wKD+n/CWu6us1lX0tJj8/3/oCjppD3fmh3hVS/oleFYSU3zGiapffxVL+KV9vXSZ0gwACoQ1jJLS6GxAIIGCzAIGIzaAeKXdMYKM8Nq2ZR7oxr4307r0l6eobzRuciRFAAIEqCngqEFF3hqjHUdSLUFUgoR4pqV279j5HWr58uai7OtTdIeWfvN31BPXuEBWaqABDfYFGvUdkXz8VWKgQo6ioyLpbo169ersdru74WLhwodVXechRUT0Vcqi7Pho3bizqXSHqxx0iVbxCORwBDwiEc+ZIcOGFHuiEFhDQT4BARL89VRO9/EtHSVq3Us/hfDBVICnJep9IfMNGPuiWFhFAAIHoCXgqEFHBhgo4UlJSrLsv9vxizN6Y1B0l6v0bubm5//rsrvoCzcyZM62vvhx22GHWC0sjeSFreR/qLg71id8DDjjAWlq9HHXu3LnWV2PKH4GpaOvKv26jviijgpryddW5Fb1DRN1RokKWSOaO3iXDyggYJhAqkuC3Z0m4gP9hb9jOM65LAgQiLkG7uMxjBc/LMfPfcHFFltqbQNyx9a1QJCYzCyAEEEAAgQoEPBOIqE/SqndrqDszKvupoOLqq6+W9PR069A///xTZsyYYQUfgUDAultEfZWmpKTE+nMVaKi7Q9SjK+W/H3/80fryy5611J/v+g4TVU896qJ+qp76v4866ijr7pF9hSuqn/Xr1//z4tRdZ1J3rag/j4uLs2qpx3nUozh7flK4Mgf+HAEEnBcIrmgl4T8nO78QKyBgqACBiF4bf6N8K02nP6TXUD6eJumyqyX9wUd8PAGtI4AAAs4KeCYQKX93hwoyKvtVFGKor9KosEG9ZFUFF6mpqdKgQQPrZaZ7fp1mX4GIWl99+WXJkiXWF2dUQKJ++6q3a8/qzpTp06dbj+dU9BndX3/91XrURz1Co4KR4447Tk499dSI7mCpzIc/RwABewR4b4g9jlRBYF8CBCL6XB/J4WJ58dvbJFCwQ5+hNJgkrdtDknztzRpMwggIIICA/QKeCUTsH63yiuvWrbM+7aseUym/26TyszgCAQRMEAjnLZDgd+eYMCozIhBVAQKRqPLbuvi4Px6WrFVzba1JsZoLBNIzJGv4GImrd2zNi1EBAQQQ0EzA2EBEPf6i3i+i/lO9r6T8sRjN9pdxEECgmgIqDFGhCD8EEHBWgEDEWV+3qvcsfUtOnzXWreVYp4oCCWedJ5mDnqziWRyOAAII6C9gbCCi7g5ZvHixnH/++bzEVP/rnAkRqJJA6MceElr/TJXO4WAEEKieAIFI9dy8dNZ5gR+ly7R7vdQSvexFIPXueyXlzjbYIIAAAgjsImBsIMJVgAACCOxNILzpXQkuvR0cBBBwSYBAxCVoB5eZvOwuidu0wcEVKG2XQObQZyThtLPsKkcdBBBAwPcCBCK+30IGQAAB2wRK/pKy+aeJlPxlW0kKIYDAvgUIRPx9hYzaPlwO+uFTfw9hUPdxx50gWSPGSCA5xaCpGRUBBBCoWIBAhKsDAQQQ+D+B4LLmEv7rbTwQQMBFAQIRF7FtXqp1+H9y2VeDba5KOacFkm9sKmmd7nd6GeojgAACvhAgEPHFNtEkAgg4LRD6fbyEVnV2ehnqI4DAHgIEIv68JI4K/CWDp/F4oT93TyTj4cck8T+X+7V9+kYAAQRsEyAQsY2SQggg4FeBcOFPEpx3ski41K8j0DcCvhUgEPHn1r20toskr13mz+bpWmIPOEgyR46V2P0PRAMBBBAwWoBAxOjtZ3gEEFACwUXXSXjrZ2AggEAUBAhEooBewyUHFk6QY+e9XsMqnB5tgaQrrpX0nv2i3QbrI4AAAlEVIBCJKj+LI4BAtAVC60dL6EeepY72PrC+uQIEIv7a++sD30mzaQ/6q2m6rVAgvdcASbrkSoQQQAABYwUIRIzdegZHAIFwwSoJzmsIBAIIRFGAQCSK+FVcOjG8U15e0FQCO3KreCaHe1Ug9uBDJWvkOImpU9erLdIXAggg4KgAgYijvBRHAAEvC/CojJd3h95MESAQ8c9Oj/2zr2Sv/MY/DdNpRAJJV98o6d17R3QsByGAAAK6CRCI6LajzIMAAhEJhDaMkdDqbhEdy0EIIOCcAIGIc7Z2Vu5R+o6cOes5O0tSy0MCGX0HSeJFl3qoI1pBAAEE3BEgEHHHmVUQQMBLAsXrpGxuQ5FQkZe6ohcEjBQgEPH+tp8T+Em6TWvn/UbpsNoCsYcf+fejM1nZ1a7BiQgggIAfBQhE/Lhr9IwAAjUSCC5rLuG/3q5RDU5GAAF7BAhE7HF0ssrkFXdL3MZ1Ti5BbQ8IJF9/q6R1ecADndACAggg4J4AgYh71qyEAAIeEAhvfEOCy1t4oBNaQAABJUAg4u3rYOT2EXLwD594u0m6s00g49Ghkti4iW31KIQAAgh4XYBAxOs7RH8IIGCfQLBQyuadKFK83r6aVEIAgRoJEIjUiM/Rk1uFp8rlXw1ydA2Ke0sg7qhjJGvUOAmkpXurMbpBAAEEHBIgEHEIlrIIIOA9gdCPPSS0/hnvNUZHCBgsQCDizc0/QjbLkBm3i4RC3myQrhwTSGnaQlLbdnasPoURQAABLwkQiHhpN+gFAQQcEwjnzJbgQm4DdgyYwghUU4BApJpwDp/24q/dJGXNEodXobwnBWJiJOvpiRJ//ImebI+mEEAAATsFCETs1KQWAgh4VkCFISoU4YcAAt4SIBDx1n6obgYUviDHzZvsvcboyDWBxPP/IxmPDHFtPRZCAAEEoiVAIBItedZFAAHXBEIbxkhodTfX1mMhBBCIXIBAJHIrN468NrBA7pjGl0bcsPb6Ghm9B0rixVd4vU36QwABBGokQCBSIz5ORgABzwuUbpWyOfVFynI83yoNImCiAIGId3Y9PlQik35oJoHcbd5pik6iJhB39LGSNXqiBBKTotYDCyOAAAJOCxCIOC1MfQQQiKpAaHUXCW0YF9UeWBwBBCoWIBDxztUx5q/+Umv5LO80RCdRF0ht2U5S7ron6n3QAAIIIOCUAIGIU7LURQCBqAuEc+dIcMGFUe+DBhBAgEDE69dA97J35ayZz3q9TfpzWSCQnGK9YDXuqHour8xyCCCAgDsCBCLuOLMKAghEQSD4wxUS3jYtCiuzJAIIRCrAHSKRSjl33Jkxv0iPqdwF4JywvysnXXqVpD/0qL+HoHsEEECgAgECES4NBBDQUiC88TUJLr9by9kYCgGdBAhEor+br65qLfF/rI1+I3TgWYGMR4dJYuOLPNsfjSGAAALVFSAQqa4c5yGAgKcFgnPqS7joF0/3SHMIICBCIBLdq2BEzig55Pv/RrcJVve8QHyDk6xHZ/ghgAACugkQiOi2o8yDAAIS+nWIhH7phwQCCPhAgEAkept0d3iaXPHV49FrgJV9JZDW6X5JvrGpr3qmWQQQQKAyAQKRyoT4cwQQ8JdAyV9S9k09kVCxv/qmWwQMFSAQic7GHyZbZNjMZiJlZdFpgFV9JxB70CGS9cyLEpOZ5bveaRgBBBCoSIBAhGsDAQS0Egit7iahDWO0molhENBZgEAkOrv7wm89JPXnH6KzOKv6ViDlzjaSeve9vu2fxhFAAIE9BQhEuCYQQEAbgXD+UgnOP1WbeRgEARMECETc3+VHil6U4+e+6v7CrOh7gUBqmmQ/+6LEHnqE72dhAAQQQEAJEIhwHSCAgDYCwWV3SvivN7WZh0EQMEGAQMTdXb46sFDumtbT3UVZTSuB5GtvlrRuD2k1E8MggIC5AgQi5u49kyOglUA4Z6YEF16s1UwMg4AJAgQi7u1yXLhMJv3QTGJytri3KCtpKZD11PMSf2IjLWdjKAQQMEuAQMSs/WZaBLQVCC66VsJbP9d2PgZDQFcBAhH3dva5TQOk9rIZ7i3IStoKJF54sWT0e0Lb+RgMAQTMESAQMWevmRQBbQXCWz6V4OLrtZ2PwRDQWYBAxJ3dva/sfTl75mh3FmMVIwQyBgyXxPMuNGJWhkQAAX0FCET03VsmQ8AYgeDC/0g4Z5Yx8zIoAjoJEIg4v5tnxKyR+6e2cX4hVjBKIL7RaZI1YqxRMzMsAgjoJ0Agot+eMhECRgmEN70vwaW3GTUzwyKgkwCBiPO7OenHtpKw4WfnF2IF4wTSe/SRpKu4Q9O4jWdgBDQSIBDRaDMZBQETBYILzpdw7jwTR2dmBLQQIBBxdhuH5z0lhy740NlFqG6sQPzxJ0rWMy8aOz+DI4CA/wUIRPy/h0yAgLEC4U3vSHBpM2PnZ3AEdBAgEHFuF1vIV3LV9IHOLUBlBEQko8/jktjkMiwQQAABXwoQiPhy22gaAQSUQHBBYwnnzgcDAQR8LEAg4szmHRLYJiNmNRcp2enMAlRF4P8EEk4/WzKH8MJeLggEEPCnAIGIP/eNrhEwXiC86T0JLm1qvAMACPhdgEDEmR2cuL6npP200JniVEVgD4HMwU9Jwpnn4oIAAgj4ToBAxHdbRsMIIKAEggsvknDON2AggIDPBQhE7N/A/kUvywlzX7G/MBURqEAg8cJLJKPfYHwQQAAB3wkQiPhuy2gYAQTCWz6W4OIbgUAAAQ0ECETs3cQrAz9Iy2k97C1KNQQiEMh6eqLENzgpgiM5BAEEEPCOAIGId/aCThBAIEKB4A9XSHjbtAiP5jAEEPCyAIGIfbsTEw7K5MV3SMy2v+wrSiUEIhRIuuoGSe/xcIRHcxgCCCDgDQECEW/sA10ggECEAuHtMyT4/aURHs1hCCDgdQECEft26Nktj0mdJdPtK0glBKoiEBcn2eMmS9wRR1XlLI5FAAEEoipAIBJVfhZHAIGqCgSX3CrhzR9U9TSORwABjwoQiNizMV3LPpBzZz5tTzGqIFBNgZTb7pTUdl2reTanIYAAAu4LEIi4b86KCCBQTYHwjkUS/PaMap7NaQgg4EUBApGa78ppgbXywLTWNS9EBQRqKBCTmSXZ4ydLTJ39aliJ0xFAAAF3BAhE3HFmFQQQsEEgtPJeCf3xog2VKIEAAl4RIBCp+U5M+uleSVj/Y80LUQEBGwRS7+kkKbe3tKESJRBAAAHnBQhEnDdmBQQQsENg5wYpm32kHZWogQACHhIgEKnZZgzdMVoO/+79mhXhbARsFIg7sp5kT3jdxoqUQgABBJwTIBBxzpbKCCBgo0Dol/4S+vUJGytSCgEEvCBAIFL9XbhTZsg10wdUvwBnIuCQQMbDj0nify53qDplEUAAAfsECETss6QSAgg4JRAOStnXtUSChU6tQF0EEIiSAIFI9eAPku0yas4dIsVF1SvAWQg4KJBw1nmSOehJB1egNAIIIGCPAIGIPY5UQQABBwVCG8ZLaHVnB1egNAIIREuAQKR68hN/f1DSVn9XvZM5CwEXBLKeel7iT2zkwkosgQACCFRfgECk+naciQACLgkE558m4fwlLq3GMggg4KYAgUjVtfsVT5IGc16q+omcgYCLAsnX3ixp3R5ycUWWQgABBKouQCBSdTPOQAABFwXCW7+Q4KJrXFyRpRBAwE0BApGqaV8Rs0juntq9aidxNAJREAikpkmtCa9LzH4HRGF1lkQAAQQiEyAQicyJoxBAIEoCwaVNJbzpvSitzrIIIOC0AIFI5MIBCctrS+6QmC1/Rn4SRyIQRQE+wRtFfJZGAIGIBAhEImLiIAQQiIZAuOgXCc6pH42lWRMBBFwSIBCJHPqZrYOl7uL/RX4CRyIQZQE+wRvlDWB5BBCoVIBApFIiDkAAgWgJhH7pJ6Ffh0RredZFAAEXBAhEIkPuUvaRnDeTr3ZEpsVRXhLgE7xe2g16QQCBPQUIRLgmEEDAswJlMw8QKd3q2f5oDAEEai5AIFK54SmBX+Whaa0qP5AjEPCgAJ/g9eCm0BICCPwjQCDCxYAAAp4UCG+cIsHld3myN5pCAAH7BAhEKrd85ZcOkrhuVeUHcgQCHhXIHjdZ4uod69HuaAsBBEwWIBAxefeZHQEPCwR/uErC23hW3sNbRGsI2CJAILJvxiH5z8kR375jizVFEIiWQMqdbST17nujtTzrIoAAAhUKEIhwcSCAgOcEwgUrJTjvJM/1RUMIIGC/AIFIxabNZaZcN/0R+9GpiIDLAnFHHCXZE6e4vCrLIYAAApULEIhUbsQRCCDgskDol74S+nWoy6uyHAIIREOAQGTv6vtLrjw9706RwvxobAtrImC7QMbA4ZJ47oW216UgAgggUBMBApGa6HEuAgg4IlA2+0iRnRscqU1RBBDwlgCByN734/k/e0vGynne2iy6QaAGAkmXXS3pD3LHUw0IORUBBBwQIBBxAJWSCCBQfYHw5o8kuOTm6hfgTAQQ8JUAgci/t6vPzsnS8JsXfLWPNItAZQKB5BSp9eJbElN3v8oO5c8RQAAB1wQIRFyjZiEEEIhEILi0mYQ38QLBSKw4BgEdBAhEdt/FywJLpPW0bjpsLTMg8C+BtE73S/KNTZFBAAEEPCNAIOKZraARBBCQ0i1SNvNAIBBAwCABApHdN/u1ZXdK7KbfDboCGNUkgfiTT5OskWNNGplZEUDA4wIEIh7fINpDwCSB0IYxElrNvxk1ac+ZFQECkf9/DYzeNkT2W/QFFwUCWgtkPT1R4hvwJTmtN5nhEPCRAIGIjzaLVhHQXSC48CIJ53yj+5jMhwACuwgQiPyN0Sn4Xzn/61FcGwhoL5B86x2Sdi//8kP7jWZABHwiQCDik42iTQR0FwgXrJTgPP6Nke77zHwI7ClAICJyUsw6eXjq3VwcCBghEHvQIVLr5XdEYmKMmJchEUDA2wIEIt7eH7pDwBiB0NrHJLRmoDHzMigCCPwtQCAi8srazpK4djmXBALGCGQOHCEJ515gzLwMigAC3hUgEPHu3tAZAkYJBOc1knAB/0Bg1KYzLAIEIvJEwVg5cv5bXAsIGCWQdNUNkt7jYaNmZlgEEPCmAIGIN/eFrhAwSiCc950EvzvXqJkZFgEE/hYw+Q6RZjJLrp/en0sBAeMEYmrXsR6bCSSnGDc7AyOAgLcECES8tR90g4CRAqGfH5bQuuFGzs7QCJguYGogUjecK89810IkP8/0S4D5DRXI6PO4JDa5zNDpGRsBBLwiQCDilZ2gDwQMFgjOPUHChT8ZLMDoCJgrYGog8vzGPpKxYo65G8/kxgskXnyFZPTm3WHGXwgAIBBlAQKRKG8AyyNgukA4d54EF5xvOgPzI2CsgImBSO+S1+Xk2ROM3XMGR0AJBFLTrMdmYrJrAYIAAghMVG9TAAAgAElEQVRETYBAJGr0LIwAAkqAx2W4DhAwW8C0QOSSwFK5Z1pXszed6RH4P4H0+/tK0pXX4YEAAghETYBAJGr0LIwAAkogOK+hhAtWgYEAAoYKmBaIvLaipcRu/M3Q3WZsBHYXSGx8kWQ8OgwWBBBAIGoCBCJRo2dhBBAI7/hBgt+eCQQCCBgsYFIg8nTOMNn/+88M3m1GR2APgbg467GZ2AMOggYBBBCIigCBSFTYWRQBBJRAaO3jElozAAwEEDBYwJRApEPoE7lwxgiDd5rREdi7QFrnnpJ8w23wIIAAAlERIBCJCjuLIoCAEgh+d46E8xaAgQACBguYEIicGFgvfae3FAmHDd5pRkdg7wKJ510kGQN4bIbrAwEEoiNAIBIdd1ZFwHiBcNFaCc451ngHABAwXcCEQOTlX7tK0pqlpm818yOwV4FAeobUfu0jCaSkIIQAAgi4LkAg4jo5CyKAgBIIbRgrodV8aYGrAQHTBXQPRAYVjpej500xfZuZH4F9CmQ+PkoSzm6MEgIIIOC6AIGI6+QsiAACSiC4+HoJb/kUDAQQMFxA50CkqXwjN07va/gOMz4ClQuk3HaXpLbrUvmBHIEAAgjYLEAgYjMo5RBAIAKB0E4pm5EpEg5GcDCHIICAzgK6BiK1wnny3MK7JZC3XeftYzYEbBGIr99Asp59yZZaFEEAAQSqIkAgUhUtjkUAAVsEwpv/K8ElN9lSiyIIIOBvAV0DkfF/9ZfM5bP8vTl0j4CLArVeeltiDz3cxRVZCgEEEBAhEOEqQAAB1wXUu0PUO0T4IYAAAjoGIg+VTpFTZo1ncxFAoAoC6d0flqSrb6jCGRyKAAII1FyAQKTmhlRAAIEqCgTnniDhwp+qeBaHI4CAjgK6BSL/CSyTdtN4F4KO1yozOSuQePEVktF7oLOLUB0BBBDYQ4BAhEsCAQRcFQgXrpbg3BNdXZPFEEDAuwK6BSKTV7WSuD9+9S44nSHgUYGYuvtL7dc+FImJ8WiHtIUAAjoKEIjouKvMhICHBfjcroc3h9YQiIKAToHIk7kj5cCFH0dBkSUR0EMga8QYiW90uh7DMAUCCPhCgEDEF9tEkwjoIxBcepuEN72vz0BMggACNRLQJRBpH/pcLpoxtEYWnIyA6QIpLdpKaou2pjMwPwIIuChAIOIiNkshgIBI2df7iZTxGUquBQQQ+FtAh0DkhMAG6T/jbpEgnxLnukagJgIJp50lmUOfqUkJzkUAAQSqJEAgUiUuDkYAgZoIhHPnS3BB45qU4FwEENBMQIdA5KXfukvyz4s02xnGQcB9gUBystR+6zMJJKe4vzgrIoCAkQIEIkZuO0MjEB2B0LrhEvr54egszqoIIOBJAb8HIo8VTZRj5r7mSVuaQsCPApmDnpSEs87zY+v0jAACPhQgEPHhptEyAn4VCC66VsJbP/dr+/SNAAIOCPg5ELktMEdumtbHARVKImCuQErzVpLauoO5AEyOAAKuChCIuMrNYgiYLVA2I1skmG82AtMjgMBuAn4NRLIkX8Z+f7cEcrayowggYKNA/MmnSdbIsTZWpBQCCCBQsQCBCFcHAgi4IsD7Q1xhZhEEfCfg10Bk3OZHJWvp177zpmEEvC4QiI+X2h99JYH4BK+3Sn8IIKCBAIGIBpvICAj4QSD02ygJ/fSQH1qlRwQQcFHAj4HIg2Vvy6kzx7ioxFIImCWgvjSjvjjDDwEEEHBagEDEaWHqI4CAJRBccouEN3+IBgIIILCbgN8CkYsCK6T9tE7sIgIIOCiQckdrSW3V3sEVKI0AAgj8LUAgwpWAAAKuCJTNOlikZJMra7EIAgj4R8BvgcjkH9tI3IY1/gGmUwR8KBDfsJFkPfm8DzunZQQQ8JsAgYjfdox+EfChQLhglQTnNfRh57SMAAJOC/gpEBmV96QctOAjp0mojwACgYDU/XKeSCCABQIIIOCoAIGIo7wURwABJRD68xUJrbgHDAQQQOBfAn4JRNqFv5T/fPUEO4gAAi4JZI0cJ/Enn+rSaiyDAAKmChCImLrzzI2AiwKhVZ0k9Du3vrpIzlII+EbAD4FI/cAf8ujMViKlJb5xpVEE/C6Qem9XSbn1Tr+PQf8IIOBxAQIRj28Q7SGgg0Bw/mkSzl+iwyjMgAACNgv4IRB5ccP9kvLj9zZPTjkEENiXQOJFl0pG30EgIYAAAo4KEIg4yktxBBCQUJGUfZUBBAIIILBXAa8HIgOLX5Rj57zK7iGAgMsCsQcdIrUmvefyqiyHAAKmCRCImLbjzIuAywLhnNkSXNjE5VVZDgEE/CLg5UDk5sB8uXVaL79Q0icC2gnUeX+qBNL5lyrabSwDIeAhAQIRD20GrSCgo0Bo/WgJ/Xi/jqMxEwII2CDg1UAkPVwgzy9uJYFtm22YkhIIIFAdgcyhz0jCaWdV51TOQQABBCISIBCJiImDEECgugLB5a0kvHFydU/nPAQQ0FzAq4HI2K0DJXvxV5rrMx4C3hZIbd1RUprf7e0m6Q4BBHwtQCDi6+2jeQS8LxCc11DCBau83ygdIoBAVAS8GIj0DL4rp3/9bFQ8WBQBBP6/QGLjiyTj0WGQIIAAAo4JEIg4RkthBBDghapcAwggUJmA1wKRC2JWSsepHStrmz9HAAEXBGLq7i+13/ivCyuxBAIImCpAIGLqzjM3Ai4IhHPnS3BBYxdWYgkEEPCrgNcCkVd/aifx63/yKyd9I6CdQO23P5eY7FrazcVACCDgDQECEW/sA10goKVA6PeJElrVQcvZGAoBBOwR8FIgMjJ/tBz87fv2DEYVBBCwRSDz8VGScDb/csUWTIoggMC/BAhEuCgQQMAxgdDqbhLaMMax+hRGAAH/C3glEGkjU+XS6YP8D8oECGgmkNKiraS2aKvZVIyDAAJeESAQ8cpO0AcCGgoEv79YwttnajgZIyGAgF0CXghEjg38KQNntxbZWWzXWNRBAAGbBBKbXCYZfR63qRplEEAAgd0FCES4IhBAwDGBspkHiJRudaw+hRFAwP8CXghEXvz9AUlZvcD/mEyAgIYCcfWOlexxkzWcjJEQQMALAgQiXtgFekBAR4Gdf0jZ7MN1nIyZEEDARoFoByIDdr4ix33zso0TUQoBBOwUCCQkSp1PZ9lZkloIIIDAPwIEIlwMCCDgiEB42zQJ/nCFI7UpigAC+ghEMxC5MeY7aTr1QX0wmQQBTQVqvfahxO5/oKbTMRYCCERTgEAkmvqsjYDGAqENz0lo9X0aT8hoCCBgh0C0ApHUcJFMXNpaAls22jEGNRBAwEGBzCGjJeH0sx1cgdIIIGCqAIGIqTvP3Ag4LBBa3VVCG8Y6vArlEUDA7wLRCkSe2zZIai+a6nc++kfACIG0Tj0k+cbbjZiVIRFAwF0BAhF3vVkNAWME1OMy6rEZfggggMC+BKIRiPQIvS9nzhjNxiCAgE8Ekq+9WdK6PeSTbmkTAQT8JEAg4qfdolcEfCRQ9s3RIsW/+ahjWkUAgWgIuB2INI5ZLZ2nto/GqKyJAALVFIhvdLpkjRhTzbM5DQEEEKhYgECEqwMBBOwXCBVJ2VcZ9telIgIIaCfgdiDy6i/tJX7dau0cGQgBnQViateR2m9+qvOIzIYAAlESIBCJEjzLIqCzQDh/mQTnn6LziMyGAAI2CbgZiAwveFYOnf+uTZ1TBgEE3BSo89FXEkhJdXNJ1kIAAQMECEQM2GRGRMBtgfDmDyW45Ba3l2U9BBDwoYBbgUirwHS5fNpjPhSiZQQQUALZz74kcfUbgIEAAgjYKkAgYisnxRBAQAmEfntKQj89AAYCCCBQqYAbgcjRgY0yaM49IkUFlfbDAQgg4E2BjH6DJfHCS7zZHF0hgIBvBQhEfLt1NI6AdwVCq7tJaAMvP/PuDtEZAt4RcCMQeeHPXpK6cr53hqYTBBCoskBa+26SfMsdVT6PExBAAIF9CRCIcH0ggIDtAsHFN0h4yye216UgAgjoJ+B0IPJIyaty/OwX9YNjIgQME0i+6XZJ69jDsKkZFwEEnBYgEHFamPoIGCigXqiqXqzKDwEEEKhMwMlA5LqYhdJ8as/KWuDPEUDABwKJ5zeRjEeG+qBTWkQAAT8JEIj4abfoFQGfCJR9XVukLM8n3dImAghEU8CpQCQ5VCwvrGgjMZv+iOZ4rI0AAjYJxNU/QbKffdmmapRBAAEE/hYgEOFKQAABewXKcqTs67r21qQaAghoK+BUIPLs9iekzg9fauvGYAiYJhBTq47UfutT08ZmXgQQcFiAQMRhYMojYJqAelRGPTLDDwEEEIhEwIlA5L7wR3L2V09GsjzHIICAjwTqfjFXJDbWRx3TKgIIeF2AQMTrO0R/CPhMILz1CwkuusZnXdMuAghES8DuQOScmJ+l29S20RqHdRFAwEGBWq9+ILEHHuTgCpRGAAHTBAhETNtx5kXAYYHQHy9JaGU7h1ehPAII6CJgdyAyaW0nSVi7Qhce5kAAgV0EskaNl/iTuAuViwIBBOwTIBCxz5JKCCAgIqG1gyW05hEsEEAAgYgE7AxEhhWOkcPmvR3RuhyEAAL+E0jvPVCSLr7Cf43TMQIIeFaAQMSzW0NjCPhTILS6i4Q2jPNn83SNAAKuC9gViLSMmSFXTh3gev8siAAC7gmktukkKc1aurcgKyGAgPYCBCLabzEDIuCuQHDpbRLe9L67i7IaAgj4VsCOQOTIwCZ5Yt49IgU7fOtA4wggULlA8k23S1rHHpUfyBEIIIBAhAIEIhFCcRgCCEQmEFx4kYRzvonsYI5CAAHjBewIRCZufFjSVsw13hIABHQXSGxymWT0eVz3MZkPAQRcFCAQcRGbpRAwQSA4t4GEC380YVRmRAABGwRqGoj0K31NGsyaaEMnlEAAAa8LxJ9yhmQNf87rbdIfAgj4SIBAxEebRasI+EGgbOZ+IqXb/dAqPSKAgAcEahKIXBP7g9z5P26f98A20gICrgjEHXm0ZE94w5W1WAQBBMwQIBAxY5+ZEgF3BMJBKZue5M5arIIAAloIVDcQSQzvlJdWtpWYjeu1cGAIBBCoXCAmq5bUfufzyg/kCAQQQCBCAQKRCKE4DAEEIhAo2SRlsw6O4EAOQQABBP4WqG4g8kzuMKm78DMYEUDAMIG6U781bGLGRQABJwUIRJzUpTYChgmEC1ZJcF5Dw6ZmXAQQqIlAdQKRrvKxnDt9ZE2W5VwEEPCpgLpDRN0pwg8BBBCwQ4BAxA5FaiCAgCUQzp0nwQXno4EAAghELFDVQOTMmDXSY2qbiOtzIAII6CWg3iGi3iXCDwEEELBDgEDEDkVqIIDA34HI1s8luOhaNBBAAIGIBaoaiExa10USflkWcX0ORAABvQTUV2bU12b4IYAAAnYIEIjYoUgNBBD4OxD5600JLrsTDQQQQCBigaoEIkOLxsvhc6dEXJsDEUBAP4GMPo9LYpPL9BuMiRBAICoCBCJRYWdRBPQUCP0+QUKrOuo5HFMhgIAjApEGInfFzJKrp/Z3pAeKIoCAfwTSOvaQ5Jtu90/DdIoAAp4WIBDx9PbQHAL+Egj9NkpCPz3kr6bpFgEEoioQSSByeGCLDP32HpEduVHtlcURQCD6Ail33SOpLdtFvxE6QAABLQQIRLTYRoZAwBsCoTUDJbT2MW80QxcIIOALgUgCkQmb+kn6stm+mIcmEUDAWYGUZi0ltU0nZxehOgIIGCNAIGLMVjMoAs4LhH56UEK/Pen8QqyAAALaCFQWiPQJTpGGX4/XZl4GQQCBmgkk33qHpN3brWZFOBsBBBD4PwECES4FBBCwTSC0qrOEfucfXGwDpRACBgjsKxC5Mm6xtPzyPgMUGBEBBCIVSL7hNknr3DPSwzkOAQQQ2KcAgQgXCAII2CYQXNFGwn9Osq0ehRBAQH+BigKR+FCpvPJjW4n5Y53+CEyIAAIRCyRfc5Ok3dcr4uM5EAEEENiXAIEI1wcCCNgmEFzWXMJ/vW1bPQohgID+AhUFIqPzRsh+Cz7RH4AJEUCgSgJJV1wr6T37VekcDkYAAQQqEiAQ4dpAAAHbBIJLbpbw5o9sq0chBBDQX2BvgUhn+UwaTx+m//BMiAACVRZIuuRKSe81oMrncQICCCCwNwECEa4LBBCwTSC46BoJb/3CtnoUQgAB/QX2DEROi/1VHpjWRiQU0n94JkQAgSoLJF50iWT0HVzl8zgBAQQQIBDhGkAAAUcFgt9fJuHtXzm6BsURQEAvgT0DkVd+u08Sf16s15BMgwACtgkkNr5IMh7lDjLbQCmEgOEC3CFi+AXA+AjYKRBc2ETCObPtLEktBBDQXGDXQOSJnRPkyG9e13xixkMAgZoIJJx1nmQOerImJTgXAQQQ+EeAQISLAQEEbBMILrhAwrlzbatHIQQQ0F+gPBC5I/YbufZ/ffUfmAkRQKBGAgmnnSWZQ5+pUQ1ORgABBMoFCES4FhBAwDaB4LdnSXjH97bVoxACCOgvoAKRQwLbZcSCe0Ryt+k/MBMigECNBOJPPk2yRo6tUQ1ORgABBAhEuAYQQMB2AQIR20kpiID2AioQeX7LI5KxZKb2szIgAgjUXIBApOaGVEAAgf8vwB0iXA0IIGCbAIGIbZQUQsAYga/nPi8nzeDf9hqz4QyKQA0FCERqCMjpCCCwmwCBCBcEAgjYJpDT9TbbalEIAQTMEChd8asZgzIlAgjYIkAgYgsjRRBA4P8ECES4FBBAwDaB3Ie6SMnC+bbVoxACCCCAAAIIILCrAIEI1wMCCNgpQCBipya1EDBcILdPdymZ/43hCoyPAAIIIIAAAk4JEIg4JUtdBMwUIBAxc9+ZGgFHBPIefVB2zp7hSG2KIoAAAggggAACBCJcAwggYKcAgYidmtRCwHCBvMcflp0zphquwPgIIIAAAggg4JQAgYhTstRFwEwBAhEz952pEXBEYMeQR6R46meO1KYoAggggAACCCBAIMI1gAACdgoQiNipSS0EDBfYMeIxKf78v4YrMD4CCCCAAAIIOCVAIOKULHURMFOAQMTMfWdqBBwRyH9qiBR9/J4jtSmKAAIIIIAAAggQiHANIICAnQIEInZqUgsBwwXynx0hRR+8ZbgC4yOAAAIIIICAUwIEIk7JUhcBMwUIRMzcd6ZGwBGB/HFPSdE7rztSm6IIIIAAAggggEDC2Y0l8/FRQCCAAAK2CBCI2MJIEQQQUAIFE56VwjcngYEAAggggAACCDgikHTJVZLe61FHalMUAQTMEyAQMW/PmRgBxwQKXhonha+96Fh9CiOAAAIIIICA2QLJNzaVtE73m43A9AggYJsAgYhtlBRCAAEVhqhQhB8CCCCAAAIIIOCEQMpd90hqy3ZOlKYmAggYKEAgYuCmMzICTgkUffi25D8z3Kny1EUAAQQQQAABwwXSOnSX5JubGa7A+AggYJcAgYhdktRBAAHZOe1zyXuiPxIIIIAAAggggIAjAukP9Jeky69xpDZFEUDAPAECEfP2nIkRcEygZP43ktunu2P1KYwAAggggAACZgtkDBwuiedeaDYC0yOAgG0CBCK2UVIIAQRKly+RnG73AIEAAggggAACCDgikDVqvMSfdIojtSmKAALmCRCImLfnTIyAYwLBdWtlW5umjtWnMAIIIIAAAgiYLZD9/OsSd1Q9sxGYHgEEbBMgELGNkkIIIBDaukW2Nr0KCAQQQAABBBBAwBGB2m/8V2Lq7u9IbYoigIB5AgQi5u05EyPgmEB4Z7FsufoCx+pTGAEEEEAAAQTMFqjz3xkSSE4xG4HpEUDANgECEdsoKYQAAkpgy5XnSbi0FAwEEEAAAQQQQMBegbg4qfv5HHtrUg0BBIwWIBAxevsZHgH7BbbeeoWEtm+zvzAVEUAAAQQQQMBogZi6+0ntNz422oDhEUDAXgECEXs9qYaA8QLbWt0qwfXrjHcAAAEEEEAAAQTsFYg7tr5kj5lkb1GqIYCA0QIEIkZvP8MjYL9ATpfWUrpymf2FqYgAAggggAACRgsknHmuZA5+ymgDhkcAAXsFCETs9aQaAsYL5Pa7X0rmzjLeAQAEEEAAAQQQsFcg6fJrJP2B/vYWpRoCCBgtQCBi9PYzPAL2C+SPHipFH71rf2EqIoAAAggggIDRAim3t5DUezobbcDwCCBgrwCBiL2eVEPAeIHC11+SghfHGu8AAAIIIIAAAgjYK5DW/j5JvqW5vUWphgACRgsQiBi9/QyPgP0Cxf/7RHYMHWB/YSoigAACCCCAgNECGb0HSuLFVxhtwPAIIGCvAIGIvZ5UQ8B4gdIfvpOcBzoZ7wAAAggggAACCNgrkDnsWUk49Ux7i1INAQSMFiAQMXr7GR4B+wXUJ3fVp3f5IYAAAggggAACdgpkT3hd4o6sZ2dJaiGAgOECBCKGXwCMj4DdAuHiItlyzYV2l6UeAggggAACCBguUPvtzyUmu5bhCoyPAAJ2ChCI2KlJLQQQsAS23HCxhPN3oIEAAggggAACCNgmUHfqt7bVohACCCCgBAhEuA4QQMB2ge1tm0nZ2l9sr0tBBBBAAAEEEDBTIPbAg6TWqx+YOTxTI4CAYwIEIo7RUhgBcwVye3eTku/mmgvA5AgggAACCCBgq0D8KWdI1vDnbK1JMQQQQIBAhGsAAQRsF9gxapAUf/qh7XUpiAACCCCAAAJmCiRddb2k9+hj5vBMjQACjgkQiDhGS2EEzBUomDRBCidNMBeAyRFAAAEEEEDAVoHU1h0kpXkrW2tSDAEEECAQ4RpAAAHbBXZO/0LyBvezvS4FEUAAAQQQQMBMgYw+j0tik8vMHJ6pEUDAMQECEcdoKYyAuQJlP66U7R1bmgvA5AgggAACCCBgq0DWMy9K/PEn2lqTYggggACBCNcAAgjYLhAuLJAt1zWxvS4FEUAAAQQQQMBMgdrvfC4xWbXMHJ6pEUDAMQECEcdoKYyA2QJbb7tSQtu2mo3A9AgggAACCCBQY4FAUrLU+fjrGtehAAIIILCnAIEI1wQCCDgikNPjXild8oMjtSmKAAIIIIAAAuYIxB15tGRPeMOcgZkUAQRcEyAQcY2ahRAwS2DHqMFS/OkHZg3NtAgggAACCCBgu0DCOedL5mMjba9LQQQQQIBAhGsAAQQcESh8a7IUPD/akdoURQABBBBAAAFzBJJvul3SOvYwZ2AmRQAB1wQIRFyjZiEEzBIomTNTcvv3NGtopkUAAQQQQAAB2wXSu/eWpKtvtL0uBRFAAAECEa4BBBBwRCD426+yrfVtjtSmKAIIIIAAAgiYI5A9ZpLEHVvfnIGZFAEEXBMgEHGNmoUQMEwgFJLNl51t2NCMiwACCCCAAAJ2C9Sd+q3dJamHAAIIWAIEIlwICCDgmMC2FjdJ8I8NjtWnMAIIIIAAAgjoLaDuDFF3iPBDAAEEnBAgEHFClZoIIGAJ5Pa9X0rmzUIDAQQQQAABBBColoB6d4h6hwg/BBBAwAkBAhEnVKmJAAKWQMGkCVI4aQIaCCCAAAIIIIBAtQR4oWq12DgJAQQiFCAQiRCKwxBAoOoC6u4QdZcIPwQQQAABBBBAoDoCvFC1OmqcgwACkQoQiEQqxXEIIFBlgdDWLbK16VVVPo8TEEAAAQQQQAABJcALVbkOEEDASQECESd1qY0AAlYgooIRfggggAACCCCAQFUEeKFqVbQ4FgEEqiNAIFIdNc5BAIGIBXixasRUHIgAAggggAACuwjwQlUuBwQQcFqAQMRpYeojYLgAL1Y1/AJgfAQQQAABBKopwAtVqwnHaQggELEAgUjEVByIAALVEeDFqtVR4xwEEEAAAQQQyB77qsQdcxwQCCCAgGMCBCKO0VIYAQSUAC9W5TpAAAEEEEAAgaoKBOITpM5ns6t6GscjgAACVRIgEKkSFwcjgEB1BHixanXUOAcBBBBAAAFzBeJPPk2yRo41F4DJEUDAFQECEVeYWQQBswV4sarZ+8/0CCCAAAIIVFUgpVlLSW3TqaqncTwCCCBQJQECkSpxcTACCFRHgBerVkeNcxBAAAEEEDBXIPOxEZJwzgXmAjA5Agi4IkAg4goziyBgtkDp4u8l5/72ZiMwPQIIIIAAAghELFD7nS8kJis74uM5EAEEEKiOAIFIddQ4BwEEqiZQViabrzi3audwNAIIIIAAAggYKRB70CFSa9J7Rs7O0Agg4K4AgYi73qyGgLECOfd3kNLFC42dn8ERQAABBBBAIDKBpEuulPReAyI7mKMQQACBGggQiNQAj1MRQCByAd4jErkVRyKAAAIIIGCyQFrXByX5ultMJmB2BBBwSYBAxCVolkHAdIGShfMl96EupjMwPwIIIIAAAghUIpA99lWJO+Y4nBBAAAHHBQhEHCdmAQQQUALhgnzZcv1/wEAAAQQQQAABBCoUCMQnSJ3PZiOEAAIIuCJAIOIKM4sggIAS4D0iXAcIIIAAAgggsC+B+JNPk6yRY0FCAAEEXBEgEHGFmUUQQEAJFLwwRgrfeBkMBBBAAAEEEEBgrwKpd98rKXe2QQcBBBBwRYBAxBVmFkEAASWwc87Xktf/ATAQQAABBBBAAIG9CmQ9PVHiG5yEDgIIIOCKAIGIK8wsggACSiC0bYtsve0qMBBAAAEEEEAAgX8JBFLTpM6H05FBAAEEXBMgEHGNmoUQQEAJ5HRtI6UrloKBAAIIIIAAAgjsJpBw9vmS+fhIVBBAAAHXBAhEXKNmIQQQUAK8R4TrAAEEEEAAAQT2JpDW/j5JvqU5OAgggIBrAgQirlGzEAIIKIGS77+V3Ac7g4EAAggggAACCOwmkD3+NYk7+hhUEEAAAdcECERco2YhBBCwBEIh2XrnDRLatBEQBBBAAAEEEEDAEog96BCpNek9NBBAAAFXBQhEXOVmMQQQUAI7hg+U4i8+BgMBBBBAAAEEELAEki6/VtIf6IcGAggg4KoAgYir3CyGAAJKoPh/nzlIvCMAACAASURBVMqOoY+CgQACCCCAAAIIWAIqDFGhCD8EEEDATQECETe1WQsBBCyB0JZN1mMzUlaGCAIIIIAAAgggYD0uox6b4YcAAgi4KUAg4qY2ayGAwD8Cub26SsmCeYgggAACCCCAgOEC8cefKFnPvGi4AuMjgEA0BAhEoqHOmgggIIVvTpKCCc8igQACCCCAAAKGC6Tc0VpSW7U3XIHxEUAgGgIEItFQZ00EEJCy1Stke6e7kUAAAQQQQAABwwWyRo2T+JNONVyB8RFAIBoCBCLRUGdNBBCwBLa3ay5la35GAwEEEEAAAQQMFYg97Aip9eJbhk7P2AggEG0BApFo7wDrI2CwQP6YUVL03hSDBRgdAQQQQAABswWSb7hN0jr3NBuB6RFAIGoCBCJRo2dhBBAomf+N5PbpDgQCCCCAAAIIGCqQ+dhISTjnfEOnZ2wEEIi2AIFItHeA9REwWSAUkm0tbpLgxj9MVmB2BBBAAAEEjBSIqV1Har36vgQSEo2cn6ERQCD6AgQi0d8DOkDAaIH8p4dK0X/fNdqA4RFAAAEEEDBRIOmyqyX9wUdMHJ2ZEUDAIwIEIh7ZCNpAwFSBnXO+lrz+D5g6PnMjgAACCCBgrEB6rwGSdMmVxs7P4AggEH0BApHo7wEdIGC0QLikRLa1vElCmzcZ7cDwCCCAAAIImCQQSEq2HpeJya5l0tjMigACHhMgEPHYhtAOAiYK7Bg5SIo/+9DE0ZkZAQQQQAABIwUSz7tQMgYMN3J2hkYAAe8IEIh4Zy/oBAFjBXbOnCZ5A3sbOz+DI4AAAgggYJpAWpcHJfn6W0wbm3kRQMBjAgQiHtsQ2kHARIFwUaH1tZnQ9m0mjs/MCCCAAAIIGCWgviqT/eKbEnvAQUbNzbAIIOA9AQIR7+0JHSFgpMCOYQOk+MtPjJydoRFAAAEEEDBJIPHiKySj90CTRmZWBBDwqACBiEc3hrYQME1g5/QvJG9wP9PGZl4EEEAAAQSME8h4dJgkNr7IuLkZGAEEvCdAIOK9PaEjBIwUCO/Ik22tbpVQznYj52doBBBAAAEETBCIPfwoqfXCFBNGZUYEEPCBAIGIDzaJFhEwRSB/9FAp+uhdU8ZlTgQQQAABBIwTSLmzjaTefa9xczMwAgh4U4BAxJv7QlcIGClQumiB5PTsaOTsDI0AAggggIAJAtnjJ0vc0ceaMCozIoCADwQIRHywSbSIgEkCOd3bSenSRSaNzKwIIIAAAggYIZBw9vmS+fhII2ZlSAQQ8IcAgYg/9okuETBGoOj9NyX/Of7HkjEbzqAIIIAAAsYIpD/QX5Iuv8aYeRkUAQS8L0Ag4v09okMEjBIIbd0s29rcLuH8HUbNzbAIIIAAAgjoLBBTdz+p9cKbEkhJ1XlMZkMAAZ8JEIj4bMNoFwETBHaMGiTFn35owqjMiAACCCCAgBECyTfeLmmdehgxK0MigIB/BAhE/LNXdIqAMQIlC+ZJbq+uxszLoAgggAACCOgukDVqvMSfdIruYzIfAgj4TIBAxGcbRrsImCKQ06W1lK5cZsq4zIkAAggggIC2AvGNTpOsEWO1nY/BEEDAvwIEIv7dOzpHQGuBordfk/zxT2s9I8MhgAACCCBggkDafb0k+ZqbTBiVGRFAwGcCBCI+2zDaRcAUgeBff8p29XLV4iJTRmZOBBBAAAEEtBOIqVNXak2cIoG0dO1mYyAEEPC/AIGI//eQCRDQVmDHiMel+POPtJ2PwRBAAAEEENBdIPnm5pLW4T7dx2Q+BBDwqQCBiE83jrYRMEGgdNECyenZ0YRRmREBBBBAAAEtBbKeeVHijz9Ry9kYCgEE/C9AIOL/PWQCBLQWyH34Pin5do7WMzIcAggggAACOgoknHWeZA56UsfRmAkBBDQRIBDRZCMZAwFdBXZO+1zynuiv63jMhQACCCCAgLYC6Q89KkmXXqXtfAyGAAL+FyAQ8f8eMgEC2gtsv/cOKfvlJ+3nZEAEEEAAAQR0EYg9+FDJnviGBOITdBmJORBAQEMBAhENN5WRENBNoPCtyVLw/GjdxmIeBBBAAAEEtBVIad5KUlt30HY+BkMAAT0ECET02EemQEBrgdC2rbK9XXMJ5WzXek6GQwABBBBAQBeB7Odfl7ij6ukyDnMggICmAgQimm4sYyGgm0D+uKek6J3XdRuLeRBAAAEEENBOIPGCiyWj/xPazcVACCCgnwCBiH57ykQIaClQ9tNq2d7hLi1nYygEEEAAAQR0EsgYMFwSz7tQp5GYBQEENBUgENF0YxkLAR0F8gb1lZ1ffanjaMyEAAIIIICAFgLxjU6TrBFjtZiFIRBAQH8BAhH995gJEdBGoGT+bMnt00ObeRgEAQQQQAAB3QT41K5uO8o8COgtQCCi9/4yHQLaCeQ+2FlKvv9Wu7kYCAEEEEAAAb8LxB1TX7LHTvL7GPSPAAIGCRCIGLTZjIqADgI7p30ueU/012EUZkAAAQQQQEArgbTOPSX5htu0molhEEBAbwECEb33l+kQ0FJge6e7pWz1Ci1nYygEEEAAAQT8KBB78KGSPe5VCSSn+LF9ekYAAUMFCEQM3XjGRsDPAkUfvSP5o4f5eQR6RwABBBBAQCuB1NYdJKV5K61mYhgEENBfgEBE/z1mQgS0EwjvLJbt994pwQ2/aTcbAyGAAAIIIOA3gZisbMkeN1li6tT1W+v0iwAChgsQiBh+ATA+An4VKHzjZSl4YYxf26dvBBBAAAEEtBFIaXqXpLbtos08DIIAAuYIEIiYs9dMioBWAqGtW2R7+zsltH2bVnMxDAIIIIAAAn4SCMQnSPb4yRJ72BF+apteEUAAAUuAQIQLAQEEfCtQMOFZKXyTz/v5dgNpHAEEEEDA9wLJ19wkaff18v0cDIAAAmYKEIiYue9MjYAWAsHffrXuEgmXlGgxD0MggAACCCDgK4G4OMl+7mWJO/pYX7VNswgggEC5AIEI1wICCPhaIP+pIVL08Xu+noHmEUAAAQQQ8KNA8k23S1rHHn5snZ4RQAABS4BAhAsBAQR8LVC29mfJ6dxa1Jdn+CGAAAIIIICAOwKB1FTJfu4ViT3kMHcWZBUEEEDAAQECEQdQKYkAAu4KFEx8TgqnvOLuoqyGAAIIIICAwQIpzVpKaptOBgswOgII6CBAIKLDLjIDAoYLhLZtke2dW0to00bDJRgfAQQQQAAB5wViatW23h0SU3d/5xdjBQQQQMBBAQIRB3EpjQAC7gkUvf2a5I9/2r0FWQkBBBBAAAFDBVLvvldS7mxj6PSMjQACOgkQiOi0m8yCgMkCZWWyvUtrKftplckKzI4AAggggICjArEHHixZ6u6QjExH16E4Aggg4IYAgYgbyqyBAAKuCBR/+YnsGDbAlbVYBAEEEEAAARMFUu/tJim33mHi6MyMAAIaChCIaLipjISAyQK5vbpIyYL5JhMwOwIIIIAAAo4IxB1xlHV3SCAxyZH6FEUAAQTcFiAQcVuc9RBAwFGBkvnfSG6f7o6uQXEEEEAAAQRMFEjr+qAkX3eLiaMzMwIIaCpAIKLpxjIWAiYL5A3uJzunf2EyAbMjgAACCCBgq0B8g5Ml6+kJttakGAIIIBBtAQKRaO8A6yOAgO0CpSuXSU6X1rbXpSACCCCAAAKmCmQOHCEJ515g6vjMjQACmgoQiGi6sYyFgOkCBc+PlsK3JpvOwPwIIIAAAgjUWCDpiuskvWffGtehAAIIIOA1AQIRr+0I/SCAgC0Coe3bJKfbPRL8Y4Mt9SiCAAIIIICAiQIxGVnWozKxhx5u4vjMjAACmgsQiGi+wYyHgMkCRR+/J/lPDTGZgNkRQAABBBCokUBq2y6S0vSuGtXgZAQQQMCrAgQiXt0Z+kIAAVsEcnt1lZIF82ypRREEEEAAAQRMEuBFqibtNrMiYKYAgYiZ+87UCBgjUPL9t5L7YGdj5mVQBBBAAAEE7BLgRap2SVIHAQS8KkAg4tWdoS8EELBNIH/0MCn66B3b6lEIAQQQQAAB3QV4karuO8x8CCCgBAhEuA4QQEB7geDGP6wXrIa2btF+VgZEAAEEEECgpgK8SLWmgpyPAAJ+ESAQ8ctO0ScCCNRIoOid1yV/3FM1qsHJCCCAAAIImCDAi1RN2GVmRAABJUAgwnWAAALGCOR0byelSxcZMy+DIoAAAgggUFWB+IaNJOvJ56t6GscjgAACvhQgEPHlttE0AghUR6BkzkzJ7d+zOqdyDgIIIIAAAkYIZA5+ShLOPNeIWRkSAQQQIBDhGkAAAaME8p8bKUXvv2nUzAyLAAIIIIBAJALJNzaVtE73R3IoxyCAAAJaCBCIaLGNDIEAApEKhPJyJff+9lK29pdIT+E4BBBAAAEEtBeIPfhQ61GZmFq1tZ+VARFAAIFyAQIRrgUEEDBOYOfMaZI3sLdxczMwAggggAACFQmk9+wnSVdcCxACCCBglACBiFHbzbAIIFAukP/0UCn677uAIIAAAgggYLxA4oUXS0a/J4x3AAABBMwTIBAxb8+ZGAEERCS0bavk3N9eguvX4YEAAggggICxAoHkFOtRmbh6xxprwOAIIGCuAIGIuXvP5AgYL7Bz+heSN7if8Q4AIIAAAgiYK5DauqOkNL/bXAAmRwABowUIRIzefoZHAIEdowZJ8acfAoEAAggggIBxAvENG1l3h/BDAAEETBUgEDF155kbAQQsgdDmvySnR3sJ/vk7IggggAACCBglkDn4KUk481yjZmZYBBBAYFcBAhGuBwQQMF6g+MtPZMewAcY7AIAAAgggYI5A8i3NJa39feYMzKQIIIDAXgQIRLgsEEAAARHZMXKQFH/GozNcDAgggAAC+gvEn3iyZA5/TgLxCfoPy4QIIIDAPgQIRLg8EEAAAfXozPZtkvtARyn7dQ0eCCCAAAII6CsQFydZw56T+JNO0XdGJkMAAQQiFCAQiRCKwxBAQH+BnXO+lrz+D+g/KBMigAACCBgrkNquq6Tcdqex8zM4AgggsKsAgQjXAwIIILCLQMHE56RwyiuYIIAAAgggoJ1A4gUXS0b/J7Sbi4EQQACB6goQiFRXjvMQQEBPgVBIch7oJKWLF+o5H1MhgAACCBgpELPfAZI1/DmJPfhQI+dnaAQQQGBvAgQiXBcIIIDAHgKly5dY7xMJl5RggwACCCCAgBYC6b0GSNIlV2oxC0MggAACdgkQiNglSR0EENBKoOjt1yR//NNazcQwCCCAAAJmCiTfcJukde5p5vBMjQACCOxDgECEywMBBBCoQCBvYG/ZOXMaPggggAACCPhWIK5+A+tRmUByim9noHEEEEDAKQECEadkqYsAAr4XCG74TXIe6CihzZt8PwsDIIAAAgiYKZA5/DlJOOUMM4dnagQQQKASAQIRLhEEEEBgHwLFUz+THUMewQgBBBBAAAHfCaR16C7JNzfzXd80jAACCLglQCDiljTrIICAbwUKXhgjhW+87Nv+aRwBBBBAwDyBpKtvlPTuvc0bnIkRQACBKggQiFQBi0MRQMBcgdz+PaVkzkxzAZgcAQQQQMA3AvENG0nmE6MlkJTkm55pFAEEEIiGAIFINNRZEwEEfCcQ/PN3ye3VVYK/r/dd7zSMAAIIIGCOQExmlhWGxB1b35yhmRQBBBCopgCBSDXhOA0BBMwTKJk3W3L79jBvcCZGAAEEEPCNQHqvAZJ0yZW+6ZdGEUAAgWgKEIhEU5+1EUDAdwKFb06SggnP+q5vGkYAAQQQ0F8gpXkrSW3dQf9BmRABBBCwSYBAxCZIyiCAgDkCO4YNkOIvPzFnYCZFAAEEEPC8QGLjJpLx6FDP90mDCCCAgJcECES8tBv0ggACvhAI5eVKbu9uUrZ6hS/6pUkEEEAAAb0FYg87wnpvSOz+B+g9KNMhgAACNgsQiNgMSjkEEDBDoHTpIsnt3VXCxcVmDMyUCCCAAAKeFch84mlJOOMcz/ZHYwgggIBXBQhEvLoz9IUAAp4XKP78I9kx4nHP90mDCCCAAAL6CqTf31eSrrxO3wGZDAEEEHBQgEDEQVxKI4CA/gIFrzwvha9O1H9QJkQAAQQQ8JxAatvOktK0hef6oiEEEEDALwIEIn7ZKfpEAAHPCvCSVc9uDY0hgAAC2gqk3HanpLbrqu18DIYAAgi4IUAg4oYyayCAgNYC6j0iuX26S+nihVrPyXAIIIAAAt4QSGxyqWT0GeSNZugCAQQQ8LEAgYiPN4/WEUDAOwLB39ZKbp8eEvzzd+80RScIIIAAAtoJxB56hNR6YYpITIx2szEQAggg4LYAgYjb4qyHAALaCpR8N9e6U0RCIW1nZDAEEEAAgegK1H77c4nJrhXdJlgdAQQQ0ESAQESTjWQMBBDwhkDxx+/JjqeGeKMZukAAAQQQ0Eoge+IUiTviKK1mYhgEEEAgmgIEItHUZ20EENBSoOCFMVL4xstazsZQCCCAAALREcgYMFwSz7swOouzKgIIIKCpAIGIphvLWAggEF2BvMH9ZOf0L6LbBKsjgAACCGghkNKiraS2aKvFLAyBAAIIeEmAQMRLu0EvCCCgj0AwKLl9e4h6rwg/BBBAAAEEqiuQfO1NktatV3VP5zwEEEAAgX0IEIhweSCAAAIOCYSLiiT3wU5SunKZQytQFgEEEEBAZ4HE8y6SjAHDdB6R2RBAAIGoChCIRJWfxRFAQHeBUF6O5HRrJ8H1v+o+KvMhgAACCNgoEH9CQ8ka/YKNFSmFAAIIILCnAIEI1wQCCCDgsEBoyybZ3rGlhLZtdXglyiOAAAII6CAQe+BBUuvVD3QYhRkQQAABTwsQiHh6e2gOAQR0EQj+sUG233O7hEtKdBmJORBAAAEEHBAIJCZJnU9mOlCZkggggAACewoQiHBNIIAAAi4JlP26xgpF+CGAAAIIIFCRQN3/zRMJxACEAAIIIOCCAIGIC8gsgQACCJQLlP24SrZ3bAEIAggggAAC/xKo/eanElO7DjIIIIAAAi4JEIi4BM0yCCCAQLlA6fLFktOtLSAIIIAAAgj8I5A97lWJq3ccIggggAACLgoQiLiIzVIIIIDAP6HI4u8l5/72gCCAAAIIICBZI8dJ/MmnIoEAAggg4LIAgYjL4CyHAAIIEIpwDSCAAAIIlAsQhnAtIIAAAtETIBCJnj0rI4AAAlLKnSJcBQgggICxAoQhxm49gyOAgEcECEQ8shG0gQAC5goQipi790yOAALmChCGmLv3TI4AAt4RIBDxzl7QCQIIGCxAKGLw5jM6AggYJ0AYYtyWMzACCHhUgEDEoxtDWwggYJ4AoYh5e87ECCBgngBhiHl7zsQIIOBdAQIR7+4NnSGAgIEChCIGbjojI4CAMQKEIcZsNYMigIBPBAhEfLJRtIkAAuYIEIqYs9dMigAC5ggQhpiz10yKAAL+ESAQ8c9e0SkCCBgkULpqueR0bmXQxIyKAAII6CuQ9eTzEt+wkb4DMhkCCCDgUwECEZ9uHG0jgID+AsE/Nsi2FjfpPygTIoAAAhoLZD/3ssQdd4LGEzIaAggg4F8BAhH/7h2dI4CAAQKhTRtlW4ubJVxWasC0jIgAAghoJBAbK9njXpW4I+tpNBSjIIAAAnoJEIjotZ9MgwACGgqEtm2R7Z1biwpH+CGAAAIIeF8gJjNLskZPlNiDD/N+s3SIAAIIGCxAIGLw5jM6Agj4RyCUlyu5D98nZauW+6dpOkUAAQQMFIg96BDJGjFWYvbb38DpGRkBBBDwlwCBiL/2i24RQMBggXBBgeQN7isl878xWIHREUAAAe8KxB17vGQOfkpisrK92ySdIYAAAgj8I0AgwsWAAAII+EggvHOn7BjcV3Z+87WPuqZVBBBAQH+BhFPPlIxHh0ogJVX/YZkQAQQQ0ESAQESTjWQMBBAwSCAYlLxBfWXnzGkGDc2oCCCAgHcFEi/4j2Q8/JhIXLx3m6QzBBBAAIF/CRCIcFEggAACPhXIH/eUFL3zuk+7p20EEEBAD4HkW5pLWvv79BiGKRBAAAHDBAhEDNtwxkUAAb0Eit6bIvljRuk1FNMggAACPhFI69hDkm+63Sfd0iYCCOwp8Msvv0j79u1lxYoVe8U55JBD5JRTTpGmTZvKeeedJwkJCSBWIjBhwgRZsmSJDB48WNLT062jZ8+eLUOGDJFnn31WjjjiCE8ZEoh4ajtoBgEEEKi6gHqfSP7ooRLauqXqJ3MGAggggECVBWJq15G0rg9J4nkXVvlcTkAAAe8IVBaI7NrpPffcIw899JCkpKR4ZwAPdrJ69Wq59957pUGDBnLTTTfJ+vXr5bXXXpPzzz9fevXq5blQiUDEgxcRLSGAAAJVFSj7ebXkjx4mpSuWVvVUjkcAAQQQqIJA/AkNJa3rgxJX77gqnMWhCCDgRYHyQGS//faz7l7Izt79C1HFxcUyd+5c626H3377TUaPHi2XX365F0fxVE/Lly+3rGbMmCFZWVnSsmVLadGihaSlpXmqT9UMgYjntoSGEEAAgeoJhHfkyY7RQ2XnV/+rXgHOQgABBBDYp0Bik0slvetDEkjPQAoBBDQQqCwQKR/xjTfekJ49e1r/YP/II49IYmKiBtMzAoEI1wACCCCgoUDBhGel8M1JGk7GSAgggED0BFKatpDUtp2j1wArI4CA7QKRBiLfffed3HDDDXLXXXfJo48+KklJSVYv5f/9Aw88IPfdV/nLld977z3p0qWLPPPMM9bjJLv+CgsL5YsvvpB3333Xqqt+Z5xxhjRr1kwuvfTSfz1qUlJSIt98841MmTLFekdHTk6OnHPOOXLdddfJLbfc8q9He5566ikZPnz4bmuHw2H55JNPZNiwYXLooYdad8ls27bNeq9KRXfNfP3119KuXTs57LDDZNy4cXL00Udbve6tfvl8O3bskL59+8o777wjkVrZvtkVFOQOEbekWQcBBBBwUaDoo3esR2j4IYAAAgjUXEA9IpN83S01L0QFBBDwlECkgUj5HSIq9OjRo4fExsbaGohs3rzZCgw+/vhj67ES9f4N9VOPnuTn51t3pqg/L39/ydatW2XgwIFWwFB+vOpJvRxWBSMqSBk5cuQ/YUVFgUX5+z5CoZCcddZZ1hpbtmypMBBRf6YCjS+//FJOOOGEiAOR8iBI9UEg4qm/AjSDAAII6CtQ8t1cyR/7pAR/+1XfIZkMAQQQcFAg9rAjJK1Dd0k44xwHV6E0AghES6CyQETdtaHuwlB3UKjHZJ588kk55phj/mnXjjtE1J0e6gss48ePlzvuuMN6cWvt2rWtNTZu3CgPP/ywdefIiBEjrLtFysrKrLBDvaPjyiuvlH79+snhhx9uHa/CE3X3ibrTQ/3Z0KFD/6m15x0c6u4QVUOFMLve6VGRiTr+9ddflwcffNBaK9JARM2g7oqZM2eOdR6BSLSudtZFAAEEDBQI/rVRCsY+KTtnf2Xg9IyMAAIIVF8gsXETSe3QXWL3P6D6RTgTAQQ8LRDpV2auuOIK690h6jGRXX92BCIrV66Utm3byoEHHmiFGQccsPv/z1m0aJG1dpMmTaRTp06yZs0a6ysu8fHxuwUZ5X3t+niK+gTuVVddZf3RnoHIpk2bpGvXrlK/fn3p06ePVU/9KgpEyv979YjMhg0bZOfOnZXeIRIMBmXMmDEyefJkady4sfV4D4GIp/9K0BwCCCCgp0DBi2Ol8PWX9ByOqRBAAAGbBVKat5LU1h1srko5BBDwmkCkgYjqW72XQ929cdBBB/0zhh2BiHrspVu3btadFyqgCAQC+2QqP17ddaHChfLHd3Y9ST3S0qpVKytoKQ879gxEPv30U+nevbu88MILVlhR/ttbIFJ+V8rUqVOtL+6oWipQqewdIirs6dChg9x8881W0KMeOSIQ8drfAvpBAAEEDBEonvqZdbdIKDfHkIkZEwEEEKiaQExmlnVXSNIlV1btRI5GAAFfClT2yExpaan8/PPP1iMoH3zwwb8eQykPRPYc/pBDDpFTTjlFrr/+ern44ov/eSHq3l6quq+Xke4NNZLjlyxZYr13pPxdIunp6bvdIXLmmWdaj+IkJydbjwNlZmbuMxCZN2+eFWyoL+2oR3FUGFNZIKI+WaxeQKuM1Z0v6pGZ8hAnkhfQunVB8VJVt6RZBwEEEPCAQNmPqyR/7CgpXbrIA93QAgIIIOAdgfiGjSStQw+JO7a+d5qiEwQQcFSgskCkfHH1D/8qDJg2bdpuX2kpD0TUYyQqBCn/qcdWvv/+e+v/VF+mUeFDRkaGuBWI7G2u8iClvEf1vhJ1t0bdunV3M97z3Li4OOtlq3l5edZXatQdKZ07d640ECn/Gs0TTzxhfVGnfHbuEHH0kqY4AggggEBlAuHiYutlq8WfvF/Zofw5AgggYIRA0tU3Wi9PDfzfpzSNGJohEUCgwvdl7I2mPFDY9R/o9/XIzN5eiOpWIFJ+h8gFF1wggwYNsr5EU96/+krO/vvvbwU76u4V9ahOVlbWPyPvGYh89dVX0rt3b3n++eflwgsvlO3bt1caiKh1lZMKgR5//HFRd6gQiPAXDgEEEEDAUwJF775hBSP8EEAAAZMFVBCSfHMzkwmYHQFjBSK9Q0QBVTUQUefMnDnT+jKMenxFvRj1k08+sR4bUWGEumtC/dQLR9W7SSp6h8hff/0l999/v9SpU8f6ooy680LV2Nc7RNT7QdT7Qyp6h8iNN95oPQLUq1cv68s26j8TEhKsfnY1UXeG9O/f3/p8r3r8JSkpqdJARH25Rj0uo76KM3bsWDn77LOtugQixv41Y3AEEEDAuwKlP3wn6oWrpSuXebdJOkMAAQQcEIg//kTrxanxp5zhQHVKIoCAHwQiDUS2bNli3fGgXla6a5hR2UtVywMR9diMChRUULFnIFJ+N0e9evX2+pWZ8kdPmjZtaj26snbt2oi/MrNrr3u+e0R9Ulj19OGHH/5z98eugYh69kVnlgAAGKpJREFUr4j6As3s2bOtYOP444+3trSyO0TUu0ZUz5dccokV5KhHbghE/PC3gR4RQAABQwXUIzQFL40VdccIPwQQQMAEAXVHSGqrDjwiY8JmMyMC+xCoLBAJhUKybt066+4Q9XUX9ZJSFTIceuihVtV9BSJ//vmnPPbYY1bgoO6WUHeK7O2RmZKSEhkyZIiMHz/eultD3S1Su3Ztq756oau6Q0N9raX8bovyL76oOzHUC07VXSOHH364dXx+fr7Vn3oJrPqzoUOH/lNrby9jXbx4sbRr105OOOEE6/0g6i6UPb+8o+4e6dix4z9fs6ksEFF9qHq7foGGQIS/hggggAACnhfYOeN/1t0iwT82eL5XGkQAAQSqIxB70CHWXSGJF11andM5BwEENBOoymd31WMj6oss5Y+A7BqI7PlS1a1bt8qyZX/ffXv55ZdbwYR6eeneAhF1zObNm627Pz7++GPrfR4qUAgGg7J8+XKrhgol1F0m5XdbqPoDBw60Qhr1fpAGDRpYgcWKFSskJyfnn6/LqL7Kf3sLRNQaY8aMsQKZAQMGSJs2bWTNmjXSvn17q9a55577r7tWIglElFPz5s13+4Qwj8xo9peHcRBAAAEdBYJ/bZTCl8aK+kQvPwQQQEAnAfUp3ZRWHSR2/wN0GotZEECgBgKVBSIqnGjUqJGol4Sq927st99+u61W0Wd31UHnnHOOXHfddXLLLbdISkqKdV5FgYj6M/UIyxdffCFTpkyxHlNRa1900UXW+0dOP/10iYmJ2W1tdWeJ+uqNeheIOl4FIY0bN5YbbrjB+txv+Zr7CkTUn61fv956jEedr+5CUe8SKQ9Edn3kprxOZYHIZZdd9s/dJrs2TCBSgwuVUxFAAAEE3BUo+vBt626RcEG+uwuzGgIIIGCzQCA1zborJPn6W22uTDkEEEAAAb8LBMLhcNjvQ9A/AggggID9AmU/rrLeLVLy3Vz7i1MRAQQQcEEg4YxzrHeFxB1b34XVWAIBBBBAwG8CBCJ+2zH6RQABBFwWKJg0QQpfnShCfu6yPMshgEBNBFJatJXUFm1rUoJzEUAAAQQ0FyAQ0XyDGQ8BBBCwQ6B0yQ9WKFLyw3d2lKMGAghoKJBbq64UpaRJRs5WScnPi9qE8Q0bSWrLdhLf6PSo9cDCCCCAAAL+ECAQ8cc+0SUCCCDgCYHC11+ygpFwaakn+qEJBBCIvsD2OgfIsjMaiwpEyn8HrftZTp77lcQGy1xtMKV5KysMkdhYV9dlMQQQQAABfwoQiPhz3+gaAQQQiJpA6Yqlf98twrtForYHLIyAVwTK4uJlxnXNpDg59V8tHfjbGjlt1heutBp//ImS0rKdJJx+tivrsQgCCCCAgB4CBCJ67CNTIIAAAq4LFL756t93ixQXub42CyKAgDcEfj32RFl2xvkVNnPE119KgsOPzySee6EkNrlUJC7OGyh0gQACCCBQqUC9evUkOTm50uOcPoBAxGlh6iOAAAIaC5T9uFIK1N0ic2dpPCWjIYBARQKLz24i64+u+Asuv//+u+TlRe99IuwcAggggIA3Bfr27SsZGRlRb45AJOpbQAMIIICA/wWK3n1D1PtFQrk5/h+GCRBAIGKB1SedIT81rPjlpevWrZPCwsKI69l1YMOGDe0qRR0EEEBAK4GlS5d6Yh4CEU9sA00ggAACCNglENzwmxS+NVmKP/3ArpLUQQABjwuoF6nOuvKWvXaZuiNHmnz0hq0TJJ53kSTf3EziTzrF1roUQwABBBAwU4A7RMzcd6ZGAAEEHBMo+XaOFYyULlrg2BoURgAB7wj83OBUWdXorN0aiisttV6oWvfP9bY0Gl+/gRWEJDa5zJZ6FEEAAQQQQEAJEIhwHSCAAAIIOCJQ9MFbVjAS2rTRkfoURQAB7wjk1Nlf/jz0SClKTZfMbVvkkLWrJbGo5o/KxOy3v6Tc1MwKQyQQ8M7AdIIAAgggoIUAgYgW28gQCCCAgDcFQls2WaFI0XtTvNkgXSGAgDcFYmMl5eb/196dPkV15WEc/3XTDcSIK5rEKCoIKCjuiZoYNe4m8yLzZib/37yZ8cXo1LgmLjjiOriNCO7lCu4oGJaG7qnn4G1bZGnAbrr7fm8V1Ujf5ZzPuVVWPXXO7/xqn/35VwsWz8jMNtIqBBBAAIGsFyAQyfohpAMIIIBA5gtELl+wP3b/zbrPnMz8xtJCBBAYV4GCzTvcrJBQ5aJxbQcPRwABBFIlEIlE7MqVK3bz5k3r7Oy0WCxmhYWFVlZWZsuWLbP8/PyPHn3y5El3/mCHtrD96aefrKioKKlmR6NRa2pqsoaGBnv79q27Rm0oLy+3mpoaC4fDH93n+fPnpna0trZaMBi0kpISW7Nmjbuu/6FzDh065HaS2bZtm+Xl5SXVrnSfRCCSbnGehwACCPhYoPPAv6zjn3+3njuD/4fuYx66joCvBfJXrLbPfvmr5a9d72sHOo8AArktoADk8OHD9uLFCwsEAvHgQSGJgpHp06e7ACExZNB3CheePXv2SQKR3t5eO3funF2/ft090wtgvDZ8+eWXtmnTpg/a8Pr1a9eGrq4uF9zo8/79+zZ16lTbvn27FRQUfNC2s2fPuvvrPnPmzMnYQSUQydihoWEIIIBAbgrEIt3WuWe3qcZI75Pm3OwkvUIAgaQFQmUV9tkvf7HCHX9K+hpORAABBLJRQEHE8ePHXZCgmRM//vijCxR0tLS0WG1trduqvKKiwr777rt4FzWDY//+/dbd3W1bt261mTNnjqn7N27csNOnT7tZG+vWrbPS0tIP2tDR0WHV1dW2evXq+HPq6+tNW/auXLnSvK3NT5w4YXfv3rX169fH76ELFPYo9JkxY4YLRDJ1dojaSiAypleJixFAAAEERisQbX3lQpGOvbst1vZmtLfhOgQQyFKBYPFMF4ToJzDA9PAs7RbNRgABBAYVePDggR07dszNCtEsEM0GSTxu3bpldXV1Vlxc7IIPb+ZGc3OzHTlyxLQsZteuXe5ztIdmgRw8eNC0/EVLYxRwJB737t1zwYxmqOzcuTO+BEezQ54+fepCnK+//tpdomBF7a2qqrJvv32/25hCn0ePHn2S8Ga0/Uz2OgKRZKU4DwEEEEAgJQK9jx7EgxGLRlPyDG6KAAKZI6DwwwtCFIpwIIAAAn4R8OqAqE7H999/n3S3VTtEwcMXX3wx5nocCjV+++03t1xnx44dNm3atA/aoaUwBw4cMC2R8WZ+6G8KUTRzJLFOiReIJM5oURBy9OhRmz9//oj6mDTGJz6RQOQTg3I7BBBAAIHRCfTcaLSOPbut8/C/R3cDrkIAgYwX0LIYhSFaJsOBAAII+ElAy10UKrx69eqjJSbDOZw5c8YaGxtt4cKFbqmNCrKqFomWosyaNcstbZk8efJwt3Hfe+HKlClT3AyQ/rU/dI6WuyjYSJz5ob8pTNm8ebN99dVX7l79Z4hoSZDOe/Pmjasromdk+kEgkukjRPsQQAABnwlELv7XOvb+w7pOHvdZz+kuArkroEKprmDqivfr0XO3t/QMAQQQ+Figra3N1QHp6elxS0l0qLCp6m14u8wogFDtjv41N7Rc5fHjxy68ULCiJTfa5UUzN3St/p1YC2Qo/4sXL9qlS5dcfQ+FFgPtJqOCqNeuXXNLY7S0R4f+plBmqBoit2/fdjNZVGNk+fLlWfEaEIhkxTDRSAQQQMB/At1n66xz/x7rqqv1X+fpMQI5IqAtdAu3/2z5K77JkR7RDQQQQGB0AgpE9u3b5wKM2bNn2507d9yNVCdEW+Aq6NDRf4cXLVNRkKJZFxMmTLANGza4c3S0t7ebCps+efLEfafwwivSOlgrBwo7+p870DmD7TKjeid6rvqgGTCaJaKlOGpPNhwEItkwSrQRAQQQ8LFA93/PWueBPdZVe8THCnQdgewRCBQUuhBEP6HKquxpOC1FAAEEUijgFUZVUVPV7ygpKXGzOrztdTW7QktjFIwk1hhREKGCqloi88MPP7gwJfHQrjQKInRe/91pBurOaAMR3UuFWFUHpbW11c1Q8fqgUEc70Fy4cMEVV9XSHi0NOnXqlNsqWP1V/RPtnFNUVJRC5ZHfmkBk5GZcgQACCCAwDgKRS/XWoRkjRw+Nw9N5JAIIDCcQnF5shdv6gpC82SXDnc73CCCAgK8EvGKmCjy0ba5mVfRfrtLU1OSWpmgXmcQdXoaD8kIO7Vqj2Rne7jSfOhAZrB2aqaJCrN4sFW8nG/19zpw5rp+aEeP1a+LEicN1KW3fE4ikjZoHIYAAAgh8CoHI1UvWuX+vdR7e9yluxz0QQGCMAnkl8/pmhGz72YJTP9ytYIy35nIEEEAgZwS8JTNaAqMiqIsXL/6ob5rl4dUZSdzedjgEr7ipdoxRIDJQoVTvHlevXrXz58+7ZTcKZfrXK9F5XsCiMGPLli3DPd6df/36dbecZ+7cudbQ0OCesWjRovh2vPX19a4Y7GB9H/YhKTqBQCRFsNwWAQQQQCC1ApHGq9Z5YK8LRzgQQCD9AuHqGivYussFIdpKlwMBBBBAYHCBxFogWjqi5S39D2/LW4UniYGIZlyoGKtmWAx0aGbJ6dOn3Ra6wwUio91lZrCeqSisdpZRkdZNmza5gOXYsWP24MGDeECia73teLVDTTIhS7reJQKRdEnzHAQQQACBlAj03L1tXccOu5/e5kcpeQY3RQCB9wIFP2y2gi07rGDdBlgQQAABBJIU8LakbWlp+WA728TLvRkiOtfb3tbbFUbFUgfbJld1PRR0qL6It4PNYM3ylu6orofCE4UoiYcX3Gi5y/r16620tHTIHh4/ftwePnzonqs6IToUkKjQa2Ko4wUiOsfbuSZJupSeRiCSUl5ujgACCCCQLoFYV2c8GOmuP5eux/IcBHwhECiaZIVbdrofCqX6YsjpJAIIpEDAW0oyadKkAXdiUWFSLS2ZPHmyCz9UcFUzLTTjQoe3JCWxaSpeqgDCW4qjbXuHOrz6HiqQWlNT47bRTTzu3btntbW17tnD1THxQg4trdm4cWP8NswQScHLwy0RQAABBBBIViBy+YJ1vps1EnvbnuxlnIcAAv0EQvNKrUBByOadFpwxEx8EEEAAgTEIJO4Io5kS2jXGKzCqXWa07EVLYxRSLFmyxD0pcWZJ/213FYYcPXrUbcmrgqrbt28fsn6I13TVHNGztLxl7dq1VlZW5r7S7BWFIWpnVVVVvP7HQF322qUdZzTjQ8/3jsFqiCjwUQ2R4UKbMRCP+FJmiIyYjAsQQAABBLJFIPr0STwY6bl1PVuaTTsRGHeB/JXfWsHmHW5GiAWD494eGoAAAgjkioCWrGgGhUIHLVtRAdRoNOq229W/vdkWicVOtZTm999/d8GHzvF2p9Fsj1gsZppxorocmlniHYlFXPvXLFGYUVdX53Z+0fXerjTe/VRwVfVAvC2BB7JXgKOlOtpiV1vtJh7aIlizVhSWqD86NNNlypQpLjwZ6r7pHmcCkXSL8zwEEEAAgXER6PrPUes6ccS662ot1t09Lm3goQhkskBw0mQr2LDFCjZusfDSD6dQZ3K7aRsCCCCQbQIKDLQ05v79+6bfFXIozNDOM5qtERwgiFZYoV1aVCtE1+hQsFBeXu6WvvTfwneoQETXKoRRMVbN5nj79u2w90s0VvHXgwcPuhBHy2oG2kZXz1fooloiOjQjRsFMUVFRRg0XgUhGDQeNQQABBBBItUBvy2MXinTV1VrkyoVUP477I5DxAuHFS/uCkA1bLDjt/ZTnjG84DUQAAQQQGFLAK5Cq5TcD7WoDnxmBCG8BAggggIBvBSLXrsTDkd6H933rQMf9JxCY8LmbCaIQRMtjOBBAAAEEcktAM0AaGxtNdTu0Y422xeX4WIBAhLcCAQQQQACBaNTNGOmuO+4+Yx1/YIJATgqEFlZb4btlMcEZfdsjciCAAAII5J6AapQcOXLEKisrmR0yxPASiOTeu0+PEEAAAQTGIBB9/rQvHDlbZ93nTo3hTlyKQGYI5M2Za/mr11r+qjWW/826zGgUrUAAAQQQQCADBAhEMmAQaAICCCCAQGYK9D564EKR7vOnCUcyc4ho1SACofllLgQJKwRZ8Q1OCCCAAAIIIDCAAIEIrwUCCCCAAAJJCBCOJIHEKeMqECqvtPxVa/uCkJrl49oWHo4AAggggEA2CBCIZMMo0UYEEEAAgYwSIBzJqOHwdWPCixb3zQJRCFK1xNcWdB4BBBBAAIGRChCIjFSM8xFAAAEEEEgQcOHIhfMWuVxvkUv1Fm19iQ8CKRMIfD7R8pevsvCyvp/QvNKUPYsbI4AAAgggkOsCBCK5PsL0DwEEEEAgbQKxrk4Xiigc6b5Ubz03GtP2bB6UuwJ5JfMsXwHI8lXuM1A0KXc7S88QQAABBBBIowCBSBqxeRQCCCCAgL8Eeu7ejs8c6b5cb7G2N/4CoLejFtDsj/hMkOqaUd+HCxFAAAEEEEBgcAECEd4OBBBAAAEE0iAQe9tuCkUiVy5aT1ODRZoazHp60vBkHpHpAprxEa5eaqGKhRauWGih8kUWnF6c6c2mfQgggAACCGS9AIFI1g8hHUAAAQQQyEaB6JvX1tNwxQUjXkCi0IQj9wXyZs228OKlFq6uceGHghAOBBBAAAEEEEi/AIFI+s15IgIIIIAAAgMKRBqv9oUkDZct0vA/i758jlSWCwQKCi1UqdCjysLVSyxcVcPsjywfU5qPAAIIIJA7AgQiuTOW9AQBBBBAIMcEepsfudkjPTebLHLzuvuMtbflWC9zqDt5eRaurLJQxSIXgoQrqixv7vwc6iBdQQABBBBAILcECERyazzpDQIIIIBAjgv0Nj+2nltN1vMuINEnW/2mf9AD4XzLK11gofJKF3y4WSBlFelvCE9EAAEEEEAAgVELEIiMmo4LEUAAAQQQyAyB6POnLiCJ3GyyaMtj63U/zRZ92pIZDczyVqjmR6h0geXNX2Ah/ej32SVZ3iuajwACCCCAAAIEIrwDCCCAAAII5KpANPouHHn8Lihpdv/2QpPoyxe52vMR9yuQX2DBGTMtWDzTQvPL3gcgpQtMdUA4EEAAAQQQQCD3BAhEcm9M6RECCCCAAAJJCcQiEdPskujzZ/HP3gH+bb29Sd0vU08KTPjchR15xTPjoUfi7y4ImTQ5U5tPuxBAAAEEEEAgRQIEIimC5bYIIIAAAgjkikD01cu+wKT1lSvqGm1rs1j7m77f29ss1vbuU7+3v3n3/QiLvwYCFgiFzEJhs1DIAt5nuO9v3nd9nyELTJhowaIiC0ycZIGiovjvH/zt3Xea/cGBAAIIIIAAAgj0FyAQ4Z1AAAEEEEAAAQQQQAABBBBAAAHfCRCI+G7I6TACCCCAAAIIIIAAAggggAACCBCI8A4ggAACCCCAAAIIIIAAAggggIDvBAhEfDfkdBgBBBBAAAEEEEAAAQQQQAABBAhEeAcQQAABBBBAAAEEEEAAAQQQQMB3AgQivhtyOowAAggggAACCCCAAAIIIIAAAgQivAMIIIAAAggggAACCCCAAAIIIOA7AQIR3w05HUYAAQQQQAABBBBAAAEEEEAAAQIR3gEEEEAAAQQQQAABBBBAAAEEEPCdAIGI74acDiOAAAIIIIAAAggggAACCCCAAIEI7wACCCCAAAIIIIAAAggggAACCPhOgEDEd0NOhxFAAAEEEEAAAQQQQAABBBBAgECEdwABBBBAAAEEEEAAAQQQQAABBHwnQCDiuyGnwwgggAACCCCAAAIIIIAAAgggQCDCO4AAAggggAACCCCAAAIIIIAAAr4TIBDx3ZDTYQQQQAABBBBAAAEEEEAAAQQQIBDhHUAAAQQQQAABBBBAAAEEEEAAAd8JEIj4bsjpMAIIIIAAAggggAACCCCAAAIIEIjwDiCAAAIIIIAAAggggAACCCCAgO8ECER8N+R0GAEEEEAAAQQQQAABBBBAAAEECER4BxBAAAEEEEAAAQQQQAABBBBAwHcCBCK+G3I6jAACCCCAAAIIIIAAAggggAACBCK8AwgggAACCCCAAAIIIIAAAggg4DsBAhHfDTkdRgABBBBAAAEEEEAAAQQQQAABAhHeAQQQQAABBBBAAAEEEEAAAQQQ8J0AgYjvhpwOI4AAAggggAACCCCAAAIIIIAAgQjvAAIIIIAAAggggAACCCCAAAII+E6AQMR3Q06HEUAAAQQQQAABBBBAAAEEEECAQIR3AAEEEEAAAQQQQAABBBBAAAEEfCdAIOK7IafDCCCAAAIIIIAAAggggAACCCBAIMI7gAACCCCAAAIIIIAAAggggAACvhMgEPHdkNNhBBBAAAEEEEAAAQQQQAABBBAgEOEdQAABBBBAAAEEEEAAAQQQQAAB3wkQiPhuyOkwAggggAACCCCAAAIIIIAAAgj8H4InfzabOoX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7" name="AutoShape 11" descr="data:image/png;base64,iVBORw0KGgoAAAANSUhEUgAABEQAAAKmCAYAAABE2UuQAAAAAXNSR0IArs4c6QAAIABJREFUeF7snQeUFUX2xr/JASaQc44SlLAYEAUEjLtG1lVMa0bEnJW/ooI5J1AMi9ld0xoxg2IWUZEchjDAkNMAMwPz3v/c0p5986bzS/1ef3XOnF153VV1f1VdVf31rVtpwWAwCCYSIAESIAESIAESIAESIAESIAESIAES8BGBNAoiPmptmkoCJEACJEACJEACJEACJEACJEACJKAIUBBhRyABEiABEiABEiABEiABEiABEiABEvAdAQoivmtyGkwCJEACJEACJEACJEACJEACJEACJEBBhH2ABEiABEiABEiABEiABEiABEiABEjAdwQoiPiuyWkwCZAACZAACZAACZAACZAACZAACZAABRH2ARIgARIgARIgARIgARIgARIgARIgAd8RoCDiuyanwSRAAiRAAiRAAiRAAiRAAiRAAiRAAhRE2AdIgARIgARIgARIgARIgARIgARIgAR8R4CCiO+anAaTAAmQAAmQAAmQAAmQAAmQAAmQAAlQEGEfIAESIAESIAESIAESIAESIAESIAES8B0BCiK+a3IaTAIkQAIkQAIkQAIkQAIkQAIkQAIkQEGEfYAESIAESIAESIAESIAESIAESIAESMB3BCiI+K7JaTAJkAAJkAAJkAAJkAAJkAAJkAAJkAAFEfYBEiABEiABEiABEiABEiABEiABEiAB3xGgIOK7JqfBJEACJEACJEACJEACJEACJEACJEACFETYB0iABEiABEiABEiABEiABEiABEiABHxHgIKI75qcBpMACZAACZAACZAACZAACZAACZAACVAQYR8gARIgARIgARIgARIgARIgARIgARLwHQEKIr5rchpMAiRAAiRAAiRAAiRAAiRAAiRAAiRAQYR9gARIgARIgARIgARIgARIgARIgARIwHcEKIj4rslpMAmQAAmQAAmQAAmQAAmQAAmQAAmQAAUR9gESIAESIAESIAESIAESIAESIAESIAHfEaAg4rsmp8EkQAIkQAIkQAIkQAIkQAIkQAIkQAIURNgHSIAESIAESIAESIAESIAESIAESIAEfEeAgojvmpwGkwAJkAAJkAAJkAAJkAAJkAAJkAAJUBBhHyABEiABEiABEiABEiABEiABEiABEvAdAQoivmtyGkwCJEACJEACJEACJEACJEACJEACJEBBhH2ABEiABEiABEiABEiABEiABEiABEjAdwQoiPiuyWkwCZAACZAACZAACZAACZAACZAACZAABRH2ARIgARIgARIgARIgARIgARIgARIgAd8RoCDiuyanwSRAAiRAAiRAAiRAAiRAAiRAAiRAAhRE2AdIgARIgARIgARIgARIgARIgARIgAR8R8CTgshVU1biuU82uGqMjPQ0tGyUhZysdHRukYP9u9XHcQc1QPumOUhLc5UlbyIBEiABEiABEiABEiABEiABEiABEkgxAikniBi1z8E9CvDQhW3RqUVuijUhzSEBEiABEiABEiABEiABEiABEiABEnBKwDeCiIApzM/ApLHtcWT/YnqLOO0pvJ4ESIAESIAESIAESIAESIAESIAEUoiArwQRabe8nHQ8e3lHHNG/KIWakaaQAAmQAAmQAAmQAAmQAAmQAAmQAAk4IeA7QUTgdGiWg7du7oq2TbKdsOK1JEACJEACJEACJEACJEACJEACJEACKULAl4KItN0lxzbD+NNac+tMinRkmkECJEACJEACJEACJEACJEACJEACTggknSDy+k1dcNh+hbo27qoMYGv5Xnzx23bc/soarN+6x5CFBFd96/+6oHVjeok46TC8lgRIgARIgARIgARIgARIgARIgARSgUBKCSKhDbJtZzVGP1aCj2Zt020nOZ731es7Y1gffXElFRqXNpAACZAACZAACZAACZAACZAACZAACegTSFlBRMxdvakKJ9+xBPNX7da1fuJZrXHRMc1M+0blniB+WFSO/367Bd/OL1d5bt9VXXOPBGlt2TAbfTrm4/B+RRjRrwjF9TJc97dAEJizfJcq79PZ27C0rBK7KwMqPymrXdMcDNynPo4/qAEO6F4fWRlprsvywo17qoP46vcdePy9dZi1eKdiKzZ1aZWL04Y2xshBDdCkKCuiqm7dWY03Zm7Gf2ZuxoJVu2vaT04d6t4mD8P7FOKkQQ3RvmlO0m6h8oONazfvwcvTN6pnI/S5aFKUiX3a5OFvBzTA0QOK0aJhZP0los6WZDf7mak29kz9dAN+WrwTwkKSjD/tm+fgkJ4FURtn5fn85OdteOubzfi1ZFdNWVKe9NcuLXOTov8Ks+8XlOPtb7fgq7k7sLysEvJvkuQ57NA8FycObKBs4XMYn8EgGASWr69Uc9ynv2yvNcdpa4ah+xbi5EMbonf7fKQn95IhIqjCallZBSZ/sB4f/Li15jmUvipzx1nDm6Bn27ykXQfIWnH6nO149/ut+HreDqzZtAfVsqgMGWdkXRXpOtWsEWQcfe6TDXjz681Ysb5KlS9jw8E9CnDekU1xYPf6vu6DeuziORdF9ADxZhJIYQIpLYhIu9360mo8/N8y3SY8e0QT3H9+W93fZIB6/tONuPPfa7B5x17bXUAWIJce2xyXH98MOVnptu+Tifr7heW4+umVmLdSX8AJz6xpcRbuPbctjtm/2HSCefLD9bjhuVW262L3whF9i/DclR2Rn1PXzs9/3Y6RExfXySr0noWlFRj9aIl6QTBK8nIy7tRWuOCoJo54Sn7lu6tx35tlmPTeuppFu5ltMmE/dGFbyHYqJ0m2ap39wDJ8MlvfG8lJXtq1ZlvDQvOLh40btu3BX8cvwuLVFW5MMb3Hjp1lW/bglhdL8ebXW2oWd0aZiufXiQc3wK2nt0bzBtbCyFVTVqrFW3gSQe698V0txTijfi75GdlmdI/dMuXl/e93LIZ4wYWnO89ugwuPamrZTrFkaln4nxfE4rnRyjbjIO8H7/+wFdc8s9J0W6WWl91xVs9up8+nVf816q92mRtdZzYXyj2VewJ4/rONuPs/a23Nh2LHoJ71cd959sfT31fsxgm3LcImB/NtqD1SZstGWeqF9oSBDXHUX4pQP8/9xwkzpolqh9A6aWsGmdvN5tDQe9o0ycaEM9tYrhki6U+RtqNR2Y0KMlUw/F7t8upcYjRHhd4jz+ItL65W/VgTCfTKOrJ/ER64oF1E84fV8yTlSvs9+HYZJryyuk41zGw1Gmfuf7MMT01bX/MBzawNZV3190MaqrWVnXnSbKzW5jkZI576cIOyRxNJ9eqwX4d8TL6kA7q1tl5nxWuuTJW5yGw9Eskzra1NCvMzlee9fJQKTzLWvjWuC/p3qWerKPn4OeruJfhmfnmd6487qAEmj+2AnCwfq7e2KPKiaBJIeUHETAwwmrREZb9x6ipM/XSja9YyqT55aQcU2FiQyURy28tr8NSH6y1f+PQqdOrgRrjrnDaGZXlREJk5dwcueKSklreNGWz54vjYmHa2eEo+S9dW4ryHltleKGpli6B199ltlHdKms2x2Gxgd9uB7AgF8bIxkYLIdwvKVT8p3VjlCKUsKKdc1gFD9jXfEpdsgojVws2OIBJrpnYbysoWu/noXWfEQcb2m18sxb8+MX8pcjPOht8ze+kunHX/Usd9V/Ix6r+JeBF3O86IHfLidfOoVrjg6KaW3ozRfpEWD8CbTmmJf45oYlm2076WiHYIrWMk/VjykfXJw6Pbqy/30U7RbketfpEIIg3rZ+DM+5fh5yU7bZkrseVevq6zrvgSmoFRP7AjiJhxciKIuB3PxQ55Rh68oJ3yhDNb71gJIgO61sPYJ1bg3e/rvijrAZdyn7q0g/KqNkuRCCJW80voHGF1ra1OY3BRPOeiWAsi4q393g9b1QdAPVHxxn+0xNUntbCFSzzCT5iwWH24DE//urIjjj2wga18eBEJRIsABZEwDxFR7Se8uhoPvqXvVeIE/Ji/ykk2rZBpsq1FlPRbXihVLpyRpNFHN8WtZ7TWXfh5TRAR191LJ6+w9SUjlIldkUm2SJ11/zIsWePOo0EW8Xf8sw3OObyJLVEkFoKBlSASTxtjYZ/WrmZ2Tv9tO85/uMT1F2M7i65kE0Renr4Jl01eYSicWgki8WBqdxyL9yJ0x+5qXP/sKrwyY5PdKta5zq4w+1vJLpxy1xKIJ47bJF9uJc7Vvh3ya7KI94v47KU7cdo9SyOyQypvNj9pxsXiRVq8Rsb8tSn+71TzedhpG8W7HULrZxUfza4tsn3mles6oWWj6AaWj0U7ik1uBZFHx7THna+tUVuRnSS95y/8freCiHwEG/P4crz1jb6AYEcQkbXqhz9txfmPlDheS4XaIc+IbB8//8imhusds7H62Ss64t9fbsI0g3h9Rszl49Ozl3fEEf2NRZFIBBEnc2WqzEXxEETksIrjblsE8fAOT7KdX4REWXtZpfveWIs7XltT5zIeeGFFjr/HikBKCyIyYYx/qRSPvrNOl5+eim/mju60EWRC/e/NXVU8DL0k9ZsybT1umlrqyjMkfFJ7eHQ7jBrSqE5RXhJEOjTLgbisr1hf6RSnul5cPK84vrnhxC179c+4d6naPxtJksn63zd0VvterVIsBAMzoSDeNsbCPo2pkZ0rN1Qp9/mSde76iZa/fOl7c1wXdG6p/wwmkyBih4mZIGLnfqu+Lr9bMbWTh1wTz0WomXu63fpq111xQnOMO6WV4Ri0ZlMVTr17qeMXML169OtcD6/d0Fm9DEqK54u4CMonTljsysMl3BZ56RJuN5zc0pBbrF6knYzldvtCPNshtE5WL9J2669dJ/EcXrimU03/cnq/3vWxakc3goi48XdukYNfljkTQzS7ZP4XPkZx4dwKIrLl4LyHSwzXfXYEEVnjnHznkojEEM1O+Qj0yEXt8I9D664frcbqg/apjx8W7nS1hpX1oGyDattEX5RzK4jYmesS5SESy7koHoKI2XuV3W0zZl7Vpx/WGA+c39b0Q3I0xinmQQLhBFJaELEaFGV/s3gBaGlvdRBXTlmJFz+vu1VGFlXXjWyBUUMbo3HhH4tTWdBLvI//e75Uxf/QS2auX2YLB5mgzj+qKS46pqkK2iphsWSBKjFN9PbvSdmyN/M/N3WpqZ9WHy8JIqGMwm2s2hvEjDnbcdvLqw3jqJgtFKwmmgO61VdfQnp3yEdmehrWbK7C4++uw5RpG3Qn80N7/bEYstr2FAvBwEgoSISNsbBP6wd6dorX1BVProB84dFLsr9UXqw0kcPquTCbYJNFEJGxafxLq/HEe/rirsbJSBCJJ1O702w8BREzoVvGlAlntVZBFeVZF08SCbg4bmqprndSUb0MvDmuK/p2+p/nRugcMu75UrX9US/1aJuntpAM7l2o9kdblSV5PDK6HaQPS4rXi7i0jWxVEw56Sb4AXnViC5w6pJGab6R/LSr9Y36Sk9303KmtvgibzYdG/VqCnq/dXKWCvD70dpnhFsxzj2iCe85pa8vjz07/jVc7hNflmY824PrnVunyFdFJxsZrR7ZQY6Ps+Ny4fQ/kHvFADQ0GH5qvHe8dO0y0a7wkiITXWwSOW09vpdYAwkvmjnteX6vWVEZxRcxEZjeCyLote5T3mFncFytBxCoPiXt0+xmtceRfitSYJs/JT4vLMeGVNYZrVTOPGLtjdej4lp35xxpr0vvrMeXD9YZxRS44qikmnNla9wXYjSDiZq60a5+T58BoTo7lXBQPQUTskrgfJ01YrGJLhSc722ZkO+mJExbViYPG0z/d9DDeEy0CKSuIbNi2F2MeL8Fnv2zXZSUBT98Y10Wd2KKlVRuqlCvY8rCv0lYuhRJsUu7Tc482GhysxJdHR7dTgeHC93XKAHTFUyvxqoHb9+MXt4fEFAlNRoKI1aQreZhNFG6Cqmr1MlscW7kEX3KsbEVqXYeNxJk44fbFWLq2riuf0XYbMy8daXcJGvvX/YtNnzejfmO1j9hNQM5E2GgmiJj1AQ2aUzuNJkvJz2jxbrb1zOwFNlkEEbtfA40W7/FkGq3JyazfWT1boXUwG2vNXgLMtr0YiWxmnOWI9ycu7qAbt0HiAJx69xLdQLl9O9XD6zd1RoP65vEe3I7Veu1ltk9cTnR6/upO6NQip86t4v0nYpB8JNB7wQz3eAnNwI0gEnq/2YuGnXHKSb+NZNxw26/Nxn6ZT43WDGKX2danaHvQRNqObtYrdkR7o7nDqs8afWgSrk4FEbtbsq3WZnJQgBwYoJfMxhlZP0pgWSPB9oSBDfDExe3rBLC3IxiYrbHMtvaYeVK7EUQinSv1mLp9ZsPziudcpGeHm2dLLx8R8sUT+8vf63pi25mvjPqv2bPmZHzmtSTghkDKCCIy0WzduRcbt+3Fxz9vw6PvrjM9QcDowZMHvaSsUrk7/7xkF35cVI5mDbIw5bKOhm6TEuDs3IeW6e6hNFq4G71ESyPKtpcHL2xnGAjOTIDRi84cySDodpFtpVRbbX0xc9eW6OSyFUm+goQm8eyR2CThyWrrkiwS5GuoHFUXnk4Z3Eh9oTWLA2O0ALR6aXMqFEjdEmFjPAURM3dMq8ly4/a9+PvExbpf3oyEyUhebKQ93LSh00WejEnnPLjMUNwN7bN6gki8mbqZiGK5CDUbL0O9L/TqYPS8tW+Wo8YgObUjNBntixZR7j83dsFfDCLwm7WRnnivV1e3Y3V4Xmb5yIva6+O6KG9Eo2QmTorILC9ccsJFeIr0RdpsHrZ7gpPdvhvJuOH25crM01NiXsnpUmaBMcVz55yHlulusRg5qCEevUhehG1GEjcBFWk7ulmvWAkiVltfzLYimX21diqIiFfIyAmLLeNimQkicqztP+5cDOEcnkSs/PeNndHKJC6MzCcXPlKiu14VcUxOCtm/2/8+FEoZVoKI1dYXKyHISMiP91xp1K3dPrPh+cVzLtKzxc2zZcTEKC+r+cpMTDH62Gl3XOZ1JBAJgaQTRCIxVrtXJjijeBtu8zeaGM8c1lhF8Q5fqLzz3Rb884FldYqTwUQmtEN6Gseu2FkRUC9IIhrIF7ee7fJU4L3urXPRqDCrzqImkkHQ7SLb7EXRTtAkpy8I4hJqdByYHVHDqD2krnL8qohiRilegkiibIynILKlfC9GTlyivmiGJzuumEYvpEP3K8TzV3VCvdzaR0RH8mIj9YuHIGLmJh/OSG9hGW+mbsfQ8PuitQiVIKoXP768TrWMRI3QC82Eawl4GnpKgtm+6L8dUKxOVTA7il2E/EsmLUeH5rno3zkffTrWU0dTiuhSXC/TcruH27E6HIyZl4vdBavZdlUjFpG+SMucccVTK9SxquHJzldLJ/02knHDTb82e4mwEoo1u8y2zVl9NHDCJtJ2dLNeMWNq19Pzq7k7cPIdS3S3AVx2XHPcclqrOhicCCJW29BCMzcTRMy8t6wEXq0MM28qvWfcShARNsLILDn9kGc2vxoJnJHOlUb1d/PM6uUVr7nIyA43z5ZRXmbtafS8SF5G44OVkOJkDOK1JOCGgC8FEbunlVgBlUli1pKdeHraBkz7aavuHkkjV13ZB6zntmjnBdyqXuG/RzIIul1km70o2hEoxAbZ7iR7bfVcr8Pjv8ie2r+OX6S7XSb8Wj1+C1btxnG3LYZMfKHJziBtZKvVC7zTl+lE2RhPQUQ8s2Tb0+Yde2u1gyxqJd7I4N7mQW5nzNmBkRMX1+kz8sXs7Zu71nHzj+TFxmzBJr8ZxYFx8tXLaWBLPUEk3kydjk+xXISavSTLPPDM5R0hX0WNkpnXQfiiz2gMkbwldtFFxzSLFhrdfNyO1XbnC7sB8yQ/4X7tsytV/IrwZPQsRvoibSZI6XlORtIYkYwbbl6uzNhYzTOhdprNqXrbbd0wirQd3axXzJjaET7FTrPTM4zGCieCiNWpJ6GsjQQRs+fKrp1SjtlYoSceml1vd1wwy0M8W/57S9c68e/iPVemylxkZIebZ8soL7MPdGYCtFEdoi1auxm7eI+/CfhOEJFgY1Ov6ggZgJ0kmYg2l+/Fr8t24bNftqkvw0vWVFpG1tYTRMwW2dHe6yw2RjIIul1km73sWx0NqrXL0rWVOP62RVi9qapOU4VvRzF66TN7MQ3N1GxBZbVQlC+7ItyEJys7nQoiibIxnoKIEUurPdUae6dfHyJ5sZEynbah2T3hX73ki+6N/1pV56WyXdMcpKdB9wQevT4Xb6ZOxlWza928OIbnJ950Z96/FF/8WjeWlNWWNi0voz4S/pJtJMbZHYMi5eZ2rA4t12yRa/TSYlRvI687I3EzkhdpmZ/ly7lsfQwP9BdPj1A7W3Pc9GujL8t2hWKtjcw8niS45V1nt4m0Gxp+AZaMreZEt+uVSOcoKdes7xu1q11BRNYw4n0yf1XtbS59OuZjydpKlO+ursXdaL4z8/azI/CGFmLkTdmkSE5H7ILuIWtks7HFTp/XypW4JxI/IjwZ2WtXEInWXGnU+d08s4mci4zsiORdQC9PI28low+JZv3IibAb8SDFDEhAh4CvBBFxLX368o66weD0eocMsl/9vgNTP90AWewaRWk361l6X6bMvmTZ9Z5w0psjGQTdLrLNXhTDXc3dTELhnKxiljjhFX6t1dddI75mJwxJGU5fphNlY6SLTSd2xupEJOGt1+9idVqE2Uuw3UWefM2Vl3kRULUkL0APXdgW73y3FZ/M3lanW+u9cMSbaSTPWui90ViEWsUWiKSu4duwjAQAu19QI6mL3Ot2rA4t12xucirWz1q8EydMWFznZU/K0/PacyOIiM0LS3fjhc834aXPN+p6aUbLIzSUUyRCqpt+bfTyalco1upu1r5OX6iN+qubdgzNy816xYyp0bZlvfobtauR94UdQcTo1BOJu3HrGa3ViWqbwjwijdrVTNCyK/BqdjsRLM3GFqPtqHp8jdrWaIyM91zpZi1ql3s85yIjO9w8W2bzklmgZ71tM0Zjg1ng+0jnRd5PAnYJ+EIQkSMCRX08a3hj0z3cGjT5wiT7kO/+z9o6rvt2wWrX6Q2WbhZETsuNdIGh3e92ke3kJdjINidlG03ukXAza8PQfI2+ehhtmdDudcooUTbGUxAxWvhHox31xAKvCiJbd/4RxV0i5ocmOQXgnnPbYsxjy20LIvFmGo22kjyiMU6avUBEWs/wL6PRXmw6rZ+T8TKWC38tb6cvxrE4rlVibD1/VUe0NAky6ZSzXB9vQSSS8kLti0YfseLltN3D83PzHEVjrJB6OC3bjiCiF69D81qS2G8n3LbItiASKdtQ1k7WH9HqN07KlLraEUSiOVfGclyM51xkZIfT/m31rJvF+tPbAmMUpPzQXgV44ZpO6ohoJhJIFIGUE0RE/JDTRxoWZGL/rvUwol8R9u9a33b0dKsjX502FAWRusSshAI3Ykwsv4KbfQEwcrO18+XO6eIgUTbGUxCJpUCRLIJI48IstTCX7TKhSetTHZvn4OwHltkWROLN1OkYGctFaCxesrX6UhAxb2mnL2/RbCuJCzP2r80gASLl63O0UyQChZuX90jKoyDSBPef39ZWF3D6wmgliBidEKZ5Wy0rq6Qg8mfL6K0LrQSRaM+VqTIXxUsQkXK+mV+OkyYsrrNVMfyACLPTHO1spbP1APMiEoiAQNIJInZfpt0wMYvCHp6fLLj+0rkejtm/GMP6FOHRd8p0o9tTEHEviJjt/w933zbaY+2mH4TfYyaIGO3ptRMc16kgkigb4ymIGHnbRKMdk0UQEVH2xAmLIe6ooUk7qnp3VcCRIBJvptFoK8nDzYtjeNlmcYgirScFEe8KIlIzOZ3n6hNb4ORDG9ryDHXSHyIRKNz060jKoyBiXxCZ9P463DS1tE5XMPrAYSWI6AVSDT2C20gENCrPqcho1qedrD+i5SFiFM9K6ulGEIn2XBlLQSSec1E8BRG7x+ganUoTzROunIzhvJYEwglQEAkhYnbsmlzWo20eZD/qkX8pRuvG2SqwoZasJsZQ8NHcp22nSzv96hGNBZTZZGvn1BerF6LwfcFOJnc7zOxeY3SyhJ19tU7r7PR6uzZYXRdPQSSSvmplh97vsfSecHPKzFvjuuCO19ZAFtKhSVz/X7uhM2ShbLY4dRJDxI4Xkxum0brHzYtjeNnRyMOuPWZb2mIp5Gv1i8ZLixMR2opLNGOIWJVl9vsR/YsweWwHyItotFIkAoWbPun0Rd3ITj/GEHESG8WoXY0+cJit+y47vrny/ihZV1mrOa44oTnGndJKHaPtVBAxO2nObiwLrTLRiiHiJNiy0fwuHt1v/V8X9G6fX4uVmYdILOZKo+fGzTObyLnIyI5Yra8kUK58eAlPoUeCG33Qs3MkfbTGbeZDAmYEKIj8SUcCX105ZSVkj1t4kv2et5/ZGhKFPVQE0a6Tey+dvAKvzqj9EiO/601SZqfMDNynPl6+rjNk60+0UiSDoNtFttnLu9kZ5aE2mynq4RHxjdz2JD+7QVzd8DZaVNiJ2O9U4EiUjfEURIwmTaMFk5s2C70nkhcbycdpG5rdIx4H4uZ/7bOrarmfiuvpM5d3wNEDilXVnQoi8WYaaZto90djEWp2KoOTYIt2bDI7ZcYqwLKd/K2ucTtWh+ZrNpc5efGRPJ28cMn1br5+y5bFreV7MXflbjz78QZ8NGub7slv5x7RBHf8sw2yMkK+YlgBNfk9knHDTb92ytKo6n48ZcbucZ5uTlgy6genH9YY+TnpeOrD9bWaQp6hf9/YGXL0tFmfNxKroyloReuUGaNjtPX6oJG3ot7JNomYK42eGzfPbHhe8ZyLjOyI5F3AbLg08v7Qts1I2ILRj5Xgv99uqZON1SmOEQzTvJUEHBGgIPInro3b9+K4WxfVORZNfrZSMM0Wokaq/fXPraozWUpZdicXcT28ZNJydGiei/6d89GnYz10a52r3ISL62Wqrw9aimQQdLvINntRtHvCeOwZAAAgAElEQVRagZkAED6ImoknsTrOy+zlwc4g7/RlOhE2Sh+KpyBi1uaxeKmM5MXGbMEmvzn1EJFtePnZ6XUC7I0a0ggPXtiu5mXOqSASb6aOZiCTi6OxCDV7yYm2+GzkLSYm2hGBxTvjnAeXYcmaCohHUM92eZCgi91b56JRYZZlHCy3Y3V4Exi9KDk5LUeC7V377Mo6R0ZLWUYndrgRRELrLmVOmbZebXmoDgRrmSXP1r9v6IyDexREpXtGMm646ddm3jZO5jc5uUqOiA/nI1CiNb5G2o5u1itmTO16wpm9sOqdFijMjPqB8uSrCtQ5IezpyzpA8tKSUw8RszWH0XOl1+HNxgq9cdHsevlgKB+dhvUpNH22zMZiI9HKaI0Uq7kyloJIPOeieAsiZvFBJI7TGYc1xgm3L4YcPx2anPTZqAzczIQETAhQEPkTjtnLppUrotlEanSvmXu1nYWJkdIuk5O8iA3u/b+Fn5sFhtZn3C6yzV727R6xZWSj3sLcrJ6ximBt9LXN7gLMqSCSCBvjLYis37oHx922CAtLK+oMW/LV7YHz2yIzSl95zRa04fEhjMZQp21oJaKElyNb894c1wWdW+bW/ORUEIk302jNuG5eHPXKNhr/7I5Ddu0x+3prR3wxm4PsuP27HavD7TMT0GRxO/601rUEdz0+KzdU6W4XkGuNXi4jfZGWvM36uh1Rym5bx1sQMVtjhLqlm9XfLEaa3Q8xdvhE2o5u1itWR5reclorJUqaJbN+byQ6OdlyKSeEPXFx+1rxbJwKIlJ/s1hij4xuB5knrZLeyTfaPXrPidnYIvfZmZvNxrdTBjeC1D18bjebX2MxVxpxS7a5yMgON8+WVV/Sfn/vh60qtlm42Crj0/EDG+huqbHTb+yWz+tIIFICFET+JGj2dc9osNbgixvYeQ+X6H51MRJEzFxXrTwoxJvl7xMX49eSXXXaX/a6yl5MeZHSUiSDoNtFttVEFv7VO9wQswW10dcEo32M4VsOwsuSry5XPb0S03/bjp5t87Bfx3zs17Ge+jIrJxaJ66teivQIMTcv0/G2UeyOdDHgxE6zrWsiNL0+rgtkgtVLEtzrrPuXYcW6Sttf2CN5sZE6OLFNq7PVsxFqm7j5X3hU01ovoE4FkXgzjXRS0u6PtN9p+cxeugsnTlgECcAXnqy2UsgiT/pIh+Y5lp54kreRd4WMQVOv6ojD+xUZ4jEaT+QGOy90bsfq8AqZvXxbPYOSl7x43/JCKSZ/UHu7gPwmgv1zV3bEX/f/Y/tXaIr0RVryMmNgR1Sy23cjGTfc9muz4Mh640S4LbKd6JyHltXyWtCuieaLSaTt6Ga9YiWIdGiWg7du7oq2Tf63LgrlYyYWybP7xrguEFEzPNkVRIyeGzeCiJmwEL4lx2ievPCREkybta3Oz0YisZUgEhooVq9M8d568O0yTHilbpwJud7Iozbec6XR8+/2mQ3PL55zkZ4tbp4tu2OiBIEXL5Cla2t/zJLnJycrDfLBIDSZzQV2y+R1JBBNAhRE/qRp5XJp9CI2e+lOnHbPUpRt2aPbLkaCiLykjHu+VHfbjAwU405tiTF/bVZnz7N4At//5lrc+doa3fL0vuBFMgi6XWRbTWRmcVnkxdZowhajjV4OjPYxyj2yUHj+6k7o1CKnDjezryVGX9/Wbt6Df9y5WO17D092v9K4eZmOp42aXZF4T0keTu00C24sbrlPXNwBTYoy63A3EyaNtr1F8mLjxjare0KNEvf+F67phOKwYJBOBRHJM55MozVBRWsRaubOK67Xj45uhxMGNqzj9bB1ZzXOuHcpvp63o45J4UcKaheYvQyajUHyjJ18x+I6ARglX7tR+N2O1U4WzlZjqcxPEjfh/56vu21F7jXq0/JbpC/SkoeZmGP1ocFJv41k3HDbr834mPVjsctsnWL1MuuESzTa0c16xUoQkXoZBdc122ol95l5mNoVRLQTwkK3MpuxMvMyNVs7Sp5mc6SMhbe8uFp33Sn3Gn2oshJE5F4JiCrzlZ7oZCbG6X3E0/qc1TpSuy6ac6Vef3f7zIbnFc+5yMm4bter2WwskOdo/EulePSddbaGDNni/9+bu6qPjkwk4AUCFET+bAWz/X1yiXhc3HNuWzXZZKanYc3mKkx6fz2mfLhefREzSkbuwVYLBxEM5N5rR7ZQ7vISEmTVxipMfHU13vx6i643ipG672aBodnjdpFtZyILt1Fc7eaU7FJ7wL9fWK6LVG8LgXah1UJBBt7bz2iNI/9ShIK8DIjw8sGPWzFuammduA1annrii9kXUBFQZD9tswbWg7xToUDqFA8bJehvZmaaEuPE1qenrcfNL6zW7XMTz2qNi45pZjqWObXTavElpz3dPKoVBvcuVF8exGPq5S824u7X1+p+/TT7EhHJi40Y7dQ2q3s0kPKC8/xVnXT3ZbsRROLJNFoTW7QWoVIfibkk3kOyIA1P0s/PP6opLjqmKVo2zMZeG+OQ0UuS0+dT5p1pP23Fdc+tUts99JLdr/dux2q9Mjft2It/3LkEPy/ZqVsnCfp91YktcOqQRmhcmKnGiUWlFbjz32sMA5taxfGIhiAi4/m5D5XotrOVp6eTfhvJuOG2X8sLx4RXV+PBt8p0q6q3Zti4fY+K4yLeOuFfaLVMQk89ccLA6NpI29HNesWOICL1DZ07sjP/WMc9/u46TJm2QXd+E6YPj26nhAK9ZEcQMVsTuPEQkXpInCG9o9m1OoavdWSc+WlxOSa8ssbV2spq/jAq12pulvvM+p+ddWS050q9dnb7zOrlFa+5SK9sN8+WkzHB6qTO0LzEO/Oec9pabr90Uj6vJYFICFAQCaFn5rLsFrLZVymrLxNOyzSaWCIZBN0usu1MZE7tk8WJvICff2TtLQSh+ZhttXFaXuhRp3KvncWP0zKsrteLZRFLG6U+Rv0lvK52g6m5EQ3MvHasmIX/rrd3W7smkhcbycONbXaeDbOtHG4EEalrvJg6bR+j66O5CDVziXdaX6sX+zWbqnDq3UsxZ3ndLY1OyzITgMPzcjtWG9Xpt5JdKgCnkfejE1vsjN1uX6TlZW/l+kp1VPVzn2wwfPG367lnx65Ixo1I+rWV96SduodeI9uInry0g/pAEK3kth218t2sV+wKIk5ttOJjtSaw2q7rVhARO8y8LpzaKWPas5d3VF40esmuIOK0XPEqeeW6Tmj556k74fcnaq4Mr0ckz2x4XvGci8LLdvNsOWlTszhaofkYeVg6KYvXkkC0CVAQCSFq5iJtBV6+NlQHUOcrg9H59Vp+Zt4GVmXaXdhEMgi6XWSbTWTyki/7DcUTwUkafXRT3HpGa8ujE6OxUBA3dfH0kFMetGS1+HFii91rjYJ7xspGqZddQcTM1TXUPjeiQbTEQqsFVyQvNmKjG9usFnlWL8FuBZF4MbXbt62ui+YiVMqKhlBh58VeyoqGmGD1khLOz+1YbdYO8jXzgkdKDEUGqzaU34XZlSc0x9UjW5iO3WYv0nbKMbumV7s8vHZDF7RoaO25Z6esSMaNSPu19OMz719m6L1jp/5yjcTEeObyjra8Ge3mKdd5TRARb4mMdEC2uTpJVnOH5GW1JjAT481Y2dnCIOO5HDV9479WmXopW9ks48zdZ7fBaUMbG36tNxtbxDO5Yf1M3e1+ZmXrrbHCr0/UXBlej0if2fD84jkXhZYdybuAVT/SfjeKcxd6v91A0HbL5HUkEA0CFETCKLpZyIrr/h3/bI2xT6xQe3VDkx0lVNy473ujDA+9XabrtmnV0McMKMZjY9pDJia9FMkg6HaRbTaRSQC4+rnpyk3crihy6uBGuOucNra/ZEmA1PMfLjHcCmPGVF5Ip17VCX071Q7eabX4sWonN7+bnXYSCxuljnYEEXnJuevsNhBPBqvkRjSQPGXB99IXGx31k9C6iIfPs1d0NAykZ7agTdQpM3a4uhVE4sXUqj/Y/T3ai1Apd92WPTj3oWWQEyWcJtlac/uZrXHekU2RHnKsuVE+4iEi2zfEvd1pki0pk8a2x5H9i227FLsdq63qJnZc9NhyzFtZN16S1b1ix21ntFanUFgxi5Ug4lRYsrIp0nEjGv1aAgTfNHUVXvtys+M1g4wx/zi0ISae1cZwzWCHgdE1XhNExEv3mpEtMObx5bafRdmmLEGQJe6PWTJbE8gLv5z4J9t0nLKyI4ho47msAy56fLnhljuz+otYNOni9hiyb6HpOGM2tshcKccJ3/DcKtvjqtg35bIOqlyzZLZ2iPVcGVqvaDyz4XbGcy7Syo7kXcDumGAW507LI5onftmtF68jASsCFER0CEmAu/MeWqZ7ikvo5bLYk+PYzhreWH0Fu3TyCrw6Y1OdHO3sAZeXP4mbcfXTK20vPGUyG3dKS/xjcCPTL2+RDIJuF9lmE9mdZ/9xcsZ3C8rV10fxFjFKoYxFXHKSxNX7lhdLDWOuhOclLzxnDm+Ma0e21A3a6TVBROofbRslTzuCiBOByq0gorWPRC2//MmVusEt9fqD9BmJa3Lpsc0gL0NuFrSJEkQkRpGIOGYu7JEIIvFg6uQZNbs2FotQKU8E6KmfbsQdr62x7flwQLf6arueiGxOUvnuatz3ZhkmvbfO1ldcmUfEbV2EFzkZw0lyO1bbKUOY/fvLzZj42hpbL16aHbee3griSWYnxUIQEXH7qUs74MDudU8IsVMno2sS6SGi1UnWDLIN7uYXjGNuhddfxrVbRrXCkX8pthSo3PLxoiAiJxvtrAjgssnLdU9X0WyVfnviwQ1w6+mtVTBjq2S2JrBz8k8kW2ZC6ybjzGPvrjONFRN6vbbWkThAduy0EkTeG98V9XMzcPOLpfjXJxtNRToJgPrQhW1tjQtma4d4zZXCLRXmIrO1nV0Bzup50OZXWde/+/1W3cvr52XgrXFd0L+Ls7nUTtm8hgQiIUBBxICeRMv/cs52tSdZFh2au6W8bPXpmA85PUaOUAx94TI6H97uKQFSFSlXvsjJiRmfzt6GpWWVNV4UUla7pjnK1fX4gxrggO71LbePRDoIul1k2xFEpG7iISJu2eL6+dOSneq/ZbKWhZu4cI4c1ABNiqwXJmYPgbSdBNt79/stWLymopbrrLhQi/uenDIxol9RnRM9QvP1oiCi1S9aNkp+X/y6XQUoXbu5Cms27alZ3Ejf794mT4lZRw8ogl2BKlJBROoki//l6yvxxszN+PSX7Sgpq8CGbXuV+bKIbdkoS51gIafJDOldaCmEaNwiebGRPNzYZnSPVWwKrc7REERiyTSSCSn03lgtQrUyZKyZPme7Wrh9v6BcCbNagGytrw/vU4iTBjVE+6Y5tj019OyX7Zif/LwNb32zWQntoe77MgZ1aZmLvx3QAEcPKHa9rcPtWO2kvYTP3BW78c53decnOflJvqi7tSMagog2FsgcfdbwJjikV4GtOdIJA7k2knEj2v1axkYJDjrtp21qjpu/anfN2ChjSqfmORjet0gFaZdtIFaeOk5ZhF/vVUEkPyddra9+XbYTz368ER//vLWGkzyD8uxJn+nZNs/2s27UD8LjjxkxjZYgouUv8XR+WFSu1o8S4HJ5WWXNmOZkrRNeXzuCiKzTpC8uK6tQfGXNtWJ9pcpKxgaZn8W7TsRJu33QK3NltJ/ZcL7xmosi+TjqZFyQ+eGfDyzTvcXs1CYnZfBaEog2AU8KItE2kvnFn4BdQST+NXNfot7ix+hYZTel6DGz66ngpjzeQwIkQAIkQALJTsDshTWaxy0nOye39bcriLjNn/elFoH3ftiKsx9YpusppHdyY2pZT2uSlQAFkWRtOY/Xm4KI8waiIOKcGe8gARIgARLwNwEKIrFtfwoiseWbSrnL0fNXTlkJObUzPEmcwzfHda0Tny+V7KctyUuAgkjytp2na05BxHnzUBBxzox3kAAJkAAJ+JsABZHYtj8FkdjyTaXczbbMcbtMKrV06tlCQST12tQTFlEQcd4MFEScM+MdJEACJEAC/iZAQSS27U9BJLZ8UyX3HburceEjJYaBi7UDFVLFXtqRWgQoiKRWe3rGGgoizpuCgohzZryDBEiABEjA3wQoiMS2/SmIxJZvsuUu22K2lO9FYX4mcrLSVODeRaUVuP65VYanAcqJX2+O6wI50pqJBLxIgIKIF1slBepEQcR5I1IQcc6Md5AACZAACfibAAWR2LY/BZHY8k223M36g5EtV5zQHONOaWX7BKdkY8L6Jj8BCiLJ34aetICCiPNmoSDinBnvIAESIAES8DcBCiKxbX8KIrHlm2y5y/HOox8rUcc720ly3Pcr13VCy0bZdi7nNSSQEAIURBKCPfULTUVBJPVbjRaSAAmQAAmQQHIRoCAS2/aiIBJbvsmY+1VTVuK5TzZYVr1RQSamXNYBQ/YttLyWF5BAIglQEEkk/RQum4JICjcuTSMBEiABEiABjxCgIBLbhqAgElu+yZj7pPfX4aappaZV79E2D5PGtod4iDCRgNcJUBDxegslaf0oiCRpw7HaJEACJEACJJBEBCiIxLaxKIjElm8y5v7p7G2Y8OoaLF9Xie27qpUJWRlpaN88B4f0LMBpQxthv471kJ6WjNaxz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EACJEACJEACJEACJOBzAhREfN4BaD4JkAAJkAAJkAAJkAAJkAAJkAAJ+JEABRE/tjptJgESIAESIAESIAESIAESIAESIAGfE6Ag4vMOQPNJgARIgARIgARIgARIgARIgARIwI8EKIj4sdVpMwmQAAmQAAmQAAmQAAmQAAmQAAn4nAAFEZ93AJpPAiRAAiRAAiRAAiRAAiRAAiRAAn4kQEHEj61Om0mABEiABEiABEiABEiABEiABEjA5wQoiPi8A9B8EiABEiABEiABEiABEiABEiABEvAjAQoifmx12kwCJEACJEACJEACJEACJEACJEACPidAQcTnHYDmkwAJkAAJkAAJkAAJkAAJkAAJkIAfCVAQ8WOr02YSIAESIAESIAESIAESIAESIAES8DkBCiI+7wA0nwRIgARIgARIgARIgARIgARIgAT8SICCiB9bnTaTAAmQAAmQAAmQAAmQAAmQAAmQgM8JUBDxeQeg+SRAAiRAAiRAAiRAAiRAAiRAAiTgRwIURPzY6rSZBEiABEiABEiABEiABEiABEiABHxOgIKIzzsAzScBEiABEiABEiABEiABEiABEiABPxKgIOLHVqfNJEACJEACJBAVAgFg73b1F6zeAewtBwI7gepdQPVuIFCBYKASCFYBgSoguPfPv2oAQfX3Yun1qibpaUB6+h//m5kBZKYDWRlpyMoEsjOBnMw05GYBudlpyMsC8nPSkJ8N1MtJQ1paVIxhJiRAAiRAAiRAAj4jQEHEZw1Oc0mABEiABEjAkEBwD1C5FsHKtUBVGYJV64Cq9UDVBgT3bAT2bFJ/wT1bgL3ytz1imEd8vzXiPEQUKcgFCvLSUPjnX3F+GtRfvTQ0lL/6aWgkfwVpSnRhIgESIAESIAESIAEKIuwDJEACJEACJOAXAnu3Ibi7BKhYjuDu5UDFSgQrVgGVqxCsKAVEAIlzioYg4rTKIoo0KUhD08J0NC1MQ7OiNDQvTkeLojS0aJCuPFGYSIAESIAESIAEUp8ABZHUb2NaSAIkQAIk4CcCwT0I7lwA7FqEoPpbDOxaguDupX94e3gsJUIQsUIgniStGqajVYM0tG6YjjaN5C8NbRulW93K30mABEiABHxGYMuWLRg7dizWr1+PyZMno1OnToYEKioqMH78eLzwwgt4++23MWDAgJSjNWXKFPz222+44447UFBQoOybOXMm7rrrLjz22GNo3769p2ymIOKp5mBlSIAESIAESMA+ASV8lP+O4M7fESyfB+ych+CuhfYz8MCVXhREjLBkpAPtGqervw5N/vxrmo4WxdyD44GuxCqQAAmQQEIIUBCpjX3hwoW48MIL0bNnT5x44olYtWoVXnrpJRxyyCG4/vrrkZ2dnZB2MiqUgoinmoOVIQESIAESIAE9AkEEt/+M4I7ZwI5fECz/FcFt36UEqmQSRIyAF+SmoVOzdHSWv+bp6NI8He0b05skJToojSABEiABCwIUROoCmjt3Lh555BFMnz4dxcXFOOuss3DmmWeifv36nutPFEQ81ySsEAmQAAmQgN8JyFYXbP8RwZq/n/84nSUFUyoIInrNIqfgdGuejm4t09G9ZTr2aZmBxgX0JEnBLkyTSIAEfE6AgkhydwAKIsndfqw9CZAACZBAChAIbv0awW3fKq8P5fmRgOCmicKYqoKIHs+WDdLRo1U6eraWvwx0akovkkT1O5ZLAiRAAtEiEA1BxCqP+fPn46KLLsLixYvrxB5Zs2YNnnrqKXz44YcoLS1F3759cfLJJ2PkyJHIz8+vMfOhhx7Cvffei0cffVRtZZEUDAbx/vvv45577kGbNm1UjI/Nmzdj9OjRaNq0qfrvBg0a1EI1Y8YMXHDBBWjbtm2tmCl6+Ws37tixA+PGjcPrr7+Oa665Bpdffnm08EecDwWRiBEyAxIgARIgARJwQiCA4JYvEdz6FYJbZ0LEEAQqnWSQUtf6SRAJb7ii/DT0bpOOfdtkYN+2GWqrDRMJkAAJkEByEbASM0KtMQqqapZH6D2SV2gwVhFIrrjiCsyePRu9evVS4kVJSYkSRmSbiogQmiiiJ1ho8T4CgQAOOOAAdf3GjRsNBRH5TQSNjz/+GD169LAtiLz55pu45JJLFAoKIsnVv1lbEiABEiABEoiYgNr6smV6zR8CVRHnmSoZ+FkQCW/D4vw09GmXgT7tM9CvXbo66YaJBEiABEjA2wRiLYhoHhnl5eUKhCaIVFVVqZNbnnzySRWsVAKZSsDSsrIy3Hjjjfjoo4/w3HPP4fDDD1f3hQsi4h0icT7ee++9WsLG0qVLdQURuf7ll1/Gtddeq/KzK4hIfUQM+eabbyiIeLsrs3YkQAIkQAIkECUClWsQ2PwpgurvM08edxslSyPOhoKIMUI57rd/+wz075iBv3TIQHZmxLiZAQmQAAmQQJQJaIKIBBB1kkI9PYxEFc0jY9euXcjJycFnn31WI4iI0DBx4kRs375dbYWRLS5a0vMGCf83OSb40ksvRffu3XHTTTchKytL3W4kiGj/LscKiwdKZWWlpYdIdXU1nnjiCbz44osYNGgQXn31VXqIOOkkvJYESIAESIAEkoVAcNv3CG6ahuCmjxHc/kOyVDvh9aQgYq8J0tKAAR0z1N/+nTLQmt4j9sDxKhIgARKIMYFYCSKaR8Z9992HBx54QHl8vPDCC3ViiISaJ1tffvnlF9x8881YvXo1Jk2ahAMPPFBdEi6IfPDBB2q7zTPPPKPECi3pCSJ79+7F/fffj08//RR33HGHyksElcmTJ0MEEr385d+02CcnnXQSmjdvrmKHcMtMjDsksycBEiABEiCBeBEIbnwfwY0fILDxA6CyNF7FplQ5FETcNacc83tApwwc2CUTPVtxa407iryLBEiABCInEKstM5owMXz4cIwZM0Z5gxgJIuFxRho3boxbb70Vxx57LNLT/5gjQgWR/fffX22rycvLUwFVi4qKTAWR7777TgV1vfrqq3HUUUepLTBWgohWJ7FDArnKlhm5j4JI5H2OOZAACZAACZBAYggEKhDc8A4CG99FcMN7QPUf+3mZ3BOgIOKenXZn08I0DOyaiYO7ZKBfh4zIM2QOJEACJEACtgnEQhBp165djUeGeGG0atUK48ePNxREZPvKww8/rLxDZDuLiBCDBw/GnXfeCckrVBDRDDvttNOUONGkSZNatoZ7iGRmZqpgq9rWnIyMDIwdO9ZSENFin0gd5FQbLbAqBRHbXYsXkgAJkAAJkIAHCASqENzwFgLr30Zww3+B4B4PVCp1qkBBJLpt2aBeGgZ1y8Qh3TLQn+JIdOEyNxIgARLQIRALQWTDhg01HhmjRo1S8TrMBJHQakmwVQm0KgFXZYvKlVdeCRExNA8R+e9mzZopr41hw4apIKnFxcU1WYQLIl988QVuuOEGdbSviCxG9oZ6oBx66KFKbCksLMSECRNQUFBAQYRPDwmQAAmQAAkkEwERPwLr30Bw/Zu+PhY31m1GQSR2hBsXpOGQ7pkY3D0DvdvQcyR2pJkzCZCAnwlEWxCRAKlyOozmkSHbX4yO6zXivmTJEnXqjHiWiPAhW2JCBYsTTjhBxSKR02nEU0T+V06okRQqiIhniMQjkTghIsjk5uZaCiJyco3UV2KfhMYwoYeIn58S2k4CJEACJJAUBIJbv0Jw3b8RWPcfYM+mpKhzsleSgkh8WrBNw3QM7pGBoftkon0TxhyJD3WWQgIk4AcC0RZExAtDYoVoHhnCUE8Q+f7779UJLiNGjFCiRppE3/4zWQkisoVFTq4RkeO///1vrbI0QUREFDmBZubMmUrY2GeffVTuVh4iEmtEtstI7JOrrroKsuVGEgURPzwNtJEESIAESCDpCAR3L0Ow7BUE172G4M75SVf/ZK8wBZH4t2CvNhk4rEcGhjUqAI8AACAASURBVPXMRP3c/y2g418TlkgCJEACyU8gmoKIdnTvGWecUeORYSSIzJ07F+ecc44CKCe/DB06VAVQLS8vV6fSyLYZvS0z4jEigoikX3/9FRdccAF69Oihju4VbxRNEJk3b566RrxHJKirbLuxI4jINZJf6Ak0FESSv5/TAhIgARIggRQjICJIoOwlBDd9lGKWJZc5FEQS214iigzvlamO8mUiARIgARJwTiDagkiXLl1qeWQYCSJyFK6IHiKGSOrVqxcaNGiAkpISFVi1b9++ePDBByH5SQo/dlf+rbq6WnmZSLwROZXm3HPPxbJlyzB69GiIIDJw4EC15UaOzNWSlYeIXCcn10jsk1CvFXqIOO9bvIMESIAESIAEokogWP4bgmtfQGDtC9wSE1Wy7jOjIOKeXTTvbN0wHSN6Z+Lw3pmQU2uYSIAESIAE7BGItiAS7pFhJIjIvwcCAciRuFOnTlVbW7Zu3arifZx88sk49dRT0ahRoxoj9AQR+XHVqlXqOFy5V7bGSCwRTRAJ9SaxK4gcfvjhNd4moQQpiNjrT7yKBEiABEiABKJOIFj2MgJrpyK4+fOo580MIyNAQSQyfrG4+9DumThy30wc0JleI7HgyzxJgARIgAS8QyAtGAwGvVMd1oQESIAESIAEokMgWLEcwTXPIbD6WaCqLDqZMpeoE6AgEnWkUcuwXeN0HLVfJo7uk4l6OfQaiRpYZkQCJEACJOAZAhREPNMUrAgJkAAJkEA0CAS3TEdg9dMqSCqT9wlQEHHeRrnpFWiZsw7Z6VXYuKchNlb9zyXaeW7Wd2SmA0f3ycIxfTPRuRlPqLEmxitIgARIgASShQAFkWRpKdaTBEiABEjAlEBw7YsIrJ6C4LZvSCqJCFAQcdZY3estxl8KZ9e6aVVFK3y15SAEEHuxQrbR/K1vFg7qwu00zlqOV5MACZAACXiRAAURL7YK60QCJEACJGCPQPVOBEonI7h6MoK7l9u7h1d5igAFEfvN0Sx7PUY0mq57w5JdHfHdtr/YzyzCK8VT5Nj+WTimT2aEOfF2EiABEiABEkgcAQoiiWPPkkmABEiABNwSqCxFYNUTCJROAqrL3ebC+zxAgIKI/UY4sOhHdM4vMbzhixXNUR3400skLQ1BaHE/5H/lvyX98f8l1fpdXW/yu979aWkozE3DgE5ybG8mcrLSao5YlKMWteMWrf6/3etU7Rzka3R9rMuz36K8kgRIgARIINEEKIgkugVYPgmQAAmQgG0CwZ0LECx9DIHSJ23fwwu9TYCCiP32Oarxp2iUtdnwhpKSElRUVNjPkFfGhEA0BZdI80r0/XZErEjraKeMmDQ0MyUBEoiIwIgRIyK6P1o3UxCJFknmQwIkQAIkEDMCwR2/IrDqEQTXPh+zMphxYghQELHPfWDxD+iYZ7w17KsVjbA38Gd+QfH/0A4SlP/V/EH+92+1flfXSzL4Xe/+moMKa+ffsjgNLYrTkJMFyGGG2oGGVv/f7nWqlg7yDb0+HmXYb1FeSQIkQAL+JXDPPfd4wngKIp5oBlaCBEiABEhAj0Bwx88IrHwIwbJXCChFCVAQsd+wLXPKcFjDL3VvKNndDl9vPcB+ZnG48rj+WRi5fyZaNoh9sNc4mGO7CLdijVOhJx7iTqqUYbvxeCEJkEDcCNBDJG6oWRAJkAAJkECyEQju+AWBlQ9QCEm2hnNRXwoizqD1rj8P+xX8XuumdVVNMWPLQFQFsp1lFqerRRj5+wFZymuEiQRIgARIgAS8RIAeIl5qDdaFBEiABHxOILhzPoIr7kOAW2N80xMoiDhv6sLMHRBvkez0KmyqaojVlS2cZ5KAO04ckIV/HJiFxgUURhKAn0WSAAmQAAnoEKAgwm5BAiRAAiSQeAIVKxFYca86QpfJXwQoiPirvdPSgFMOzMIpB2Whfi6FEX+1Pq0lARIgAe8RoCDivTZhjUiABEjAPwT2bkdg+d0IrPBGYC3/gPeOpRREvNMW8axJfk4aRh2UhVMHZsWzWJZFAiRAAiRAArUIUBBhhyABEiABEkgIgcCKBxBYfiewd2tCymeh3iBAQcQb7ZCoWjQrSsNpA7NxTN/MRFWB5ZIACZBAQglUV1fj448/xrZt23DMMcegoKBAtz6BQAALFizA3LlzsXPnTnVNbm4uunTpgn333RdZWc4EZjf5bdy4ETNnzsTWrVuRnp6Otm3b4sADD1T1CE9yzUcffYTCwkIcfvjhyMjISChno8IpiHiyWVgpEiABEkhdAsGylxAouQPBXYtS10haZpsABRHbqFL6wm4t0nH6oGwM7OLNBXNKw6dxJEACCSMgYsjXX3+NZcuWKVHBSBCR63744QcsXLhQHTuenf1HEO09e/ao/27evDmGDh2qK0zoGecmPxFsROCorKxEp06d1P+uXLkSDRo0wBFHHIGcnJxaRX3//feqvlKvNm3aJIyxVcEURKwI8XcSIAESIIGoEAhumYFAyUQEt3wRlfyYSWoQoCCSGu0YLSsO7pqBMwZlo0tzfx3VGy1+zIcESCB5COzatQvTp0/HunXrVKXz8vIMBZFFixbh22+/VV4WAwcORMeOHdU9ZWVlmDFjBnbv3o2ePXtiwIABtgC4yW/WrFmYM2cO+vfvj969e6tyvvzyS5SUlOCQQw6pqZP8+6ZNm5TXS5MmTZQg4lXvEKkrBRFbXYYXkQAJkAAJuCYgAVOX3YbA2qmus+CNqUuAgkjqtm0klsmJNGcdwsCrkTDkvSRAAt4kIN4Z8+fPxy+//KI8PNIk2vSf21/0PETkmmnTpkG2q8jWGBEkQtOKFSuUKCIeJkcddZThlhvtHrf5iXfI+vXrcdhhh6FVq1YqOxFWxMOlR48eOOCAA2qqJULP6tWrMWLECDRt2tSbDfFnrSiIeLp5WDkSIAESSG4CgeV3IbDsViC4N7kNYe1jRoCCSMzQJn3GBXlp+OchWTj+L872xSe94TSABEggpQloIoIIISIWdO7cGbK9RGKA6AkiIkJ88sknSjg58sgj0bBhw1p8ZOvKhx9+qGKQhHtq6IF0k5+UIaKMeKKE1lGzpWvXrjj44INVcSKEfP755+jQoQMGDRrk+bakIOL5JmIFSYAESCD5CAQ3vI3A0vEI7pybfJVnjeNKgIJIXHEnZWE9WqXj7MHZ6Nee8UWSsgFZaRIggVoEli5dCvnr27ev2lKiCQhGgsjixYuVF0ZxcbHyAAmP1SGZy/YUySfcU0MPvdv8pAwRU4YNG4YWLVqorMM9RLQAsdu3b1dxRaTOXk8URLzeQqwfCZAACSQRgeDupQgsvRnBdf9OolqzqokkQEEkkfSTq+yj+2Ti3MHZKK73h3s5EwmQAAmkAgErQWT27Nlqe42IJyIy6J0mIx4m8+bNU1tZ5EQXs+Q2PylDtvqYxRARoUfEG4kxIoJPMiQKIsnQSqwjCZAACSQBgcCKexFYOg4IBpKgtqyiVwhQEPFKSyRHPerlpOHcIVk4rj+30SRHi7GWJEACVgSsBBE7Yoeda7R62LlW7xqjU2YaN26sRBg5xle21YiXiGztyc/PtzLdE79TEPFEM7ASJEACJJC8BOTUmMCSmxDc/mPyGsGaJ4wABZGEoU/qgvu2z8B5Q7LRvSVPo0nqhmTlSYAELLfMuBUwjNBGkp8Edp05cya2bt2K9PR0tG3bVp16I8cAywk0P//8swqu2r17d2zZsgXffPMNNmzYoOKfNGvWTMUZKSgo8FSrUxDxVHOwMiRAAiSQRAQCFQgsuQGBVY8lUaVZVa8RoCDitRZJrvqMGpiFc4dkJ1elWVsSIAESCCGQLB4iZo1WXl6uAruKV4h4i2gn2ci/t2nTRm3zWbZsmTpaWOKg1K9f3zN9gIKIZ5qCFSEBEiCB5CEQXP8GAkuuR3D38uSpNGvqSQIURDzZLElVqQ5N0nHBYdnYvxODriZVw7GyJEACioCVIPL777/jxx9/RPPmzZXYkJFRd6zTvD5EfBg+fLgp2WjnJ4VJ+QsXLsTgwYPRrl07zJ07V9V5n332qTmOd9asWfjtt98wYMAA9OrVyzOtT0HEM03BipAACZBAEhDYswmBxdchsHZqElSWVUwGAhREkqGVkqOOEldk9LBsZGcmR31ZSxIgARKwI4i4PRXGiG6089u0aZM65UaCvg4dOlQJNl988QVWrVpVI5CE2ikn1FiJNvHsGRRE4kmbZZEACZBAEhMIlr2C6kVXAns2JrEVrLrXCFAQ8VqLJHd9WhSnYfTwHAzqSm+R5G5J1p4E/EPAykNEjrr95JNPVBwOCVbasGHDWnB2796NDz74ALI95ZBDDkHHjh1N4UU7v+nTp6O0tBQjRoxQcUIkiUCybt06HHbYYerkm1BBRK6xOgknnq1PQSSetFkWCZAACSQjgT1bUL34KgTXvpCMtWedPU6AgojHGyhJq/e3flkYM5zeIknafKw2CfiKgJUgosXjkICm++67rzr2NjStWLECM2bMQG5urorPYRW0NJr5aXWXrTpDhgypqRY9RHzVhWksCZAACaQuAYkVorxCKtekrpG0LKEEKIgkFH9KF96qQTrGjMjGgZ3pLZLSDU3jSCDJCVgJImLeokWL8O2336rtKAcddBA6deqkrC4rK1NiyK5du9CjR4+aeB1WSKKRnxyvK54gcuKMeHw0atSoplijGCJyEo3EEOnZs6dVFeP2Oz1E4oaaBZEACZBAEhEI7kVg0RUIlE5OokqzqslIgIJIMrZactV55P5ZuGg4T6JJrlZjbUnAPwTsCCIiPnz99dfqpJZgMKiOuZUk3h7y3xJwVeJ3iJeIlnbs2IH3338fsqVGjrvt2rVrzW9u8gtvkaVLl6ojeOWIXTlqNzRVVFTUiCXiPSJJYooUFxcr8SS0noluaQoiiW4Blk8CJEACHiMQ3PIFAgsvQ3DnfI/VjNVJRQIURFKxVb1nU5fm6Rh7eDZ6taa3iPdahzUiAX8TsCOICKFAIIAFCxaoE1x27typoImw0KVLF7WVRo62DU1mgoib/ELzrqysxLRp01BVVWV4jK6ULyKOxBKRJLFDRJix2tIT795AQSTexFkeCZAACXiYQKBkAgLLbvVwDVm1VCNAQSTVWtTb9pw3JBunDqz90uDtGrN2JEACJOCegBZwtXfv3rU8RNznmHp3UhBJvTalRSRAAiTgmEBw91IEFlyC4OZPHN/LG0ggEgIURCKhx3vdEDigUwYu67kazXr9sQefiQRIgARSkYB4lMyfPx8St2PYsGHqWFymugQoiLBXkAAJkIDPCQTLXkb1grFA9Q6fk6D5iSBAQSQR1Fnm8/PPQePzL0TOoYcRBgmQAAmkJAEJtPrZZ5+hW7du9A4xaWEKIinZ/WkUCZAACdgjoAKnrnrM3sW8igRiQICCSAygMktTAndtfxTtf3oTSEtDvbMuQP7p55IYCZAACZCATwlQEPFpw9NsEiABfxMIls9FYMFFCG771t8gaH3CCVAQSXgT+KoCp+IrHPf5zbVszhl6OOqdezEymrfwFQsaSwIkQAIkAFAQYS8gARIgAZ8RCJa9iOr5FwGBCp9ZTnO9SICCiBdbJTXr1CS4DY9OPwEIBusYmNmpC+qdMwbZBxycmsbTKhIgARIgAV0CFETYMUiABEjARwQCi69FYOWDPrKYpnqdAAURr7dQ6tTv6ZVXof6Sn40NysxCvXNGI//kM1LHaFpCAiRAAiRgSoCCCDsICZAACfiBQEUpquefj+DmT/1gLW1MIgIURJKosZK4qjdVvIje3zxjy4LcI/6K+qMvR1pBoa3reREJkAAJkEDyEqAgkrxtx5qTAAmQgC0CwU0fo3r+eUDlWlvX8yISiCcBCiLxpO3PsoanzcF5n13qyPjMbj1Q/6LLkdWrj6P7eDEJkAAJkEByEaAgklztxdqSAAmQgCMCgVWPILDoKkf38GISiCcBCiLxpO3Psl7+6SSkb9/s2Pi03FzUH3sNco/8m+N7eQMJkAAJkEByEKAgkhztxFqSAAmQgGMCgQUXI7D6Kcf38QYSiCcBCiLxpO2/sh7dMAFN5nwWkeH5Z56PemeeH1EevJkESIAESMCbBCiIeLNdWCsSIAEScE+gcg2q552N4ObP3efBO0kgTgQoiMQJtA+LGVP9Hg6dcX9ULBcvkfqXXoe07Oyo5MdMSIAESIAEvEGAgog32oG1IAESIIGoEAhunYnquf8EKlZEJT9mQgKxJkBBJNaE/Zl/77SVuOmzs6JqfHa/AUoUyWjdNqr5MjMSIAESIIHEEaAgkjj2LJkESIAEokogWPbSH2IIEwkkEQEKIknUWElU1ecXnIfsNUujXmMRQ0QUEXGEiQRIgARIIPkJeFoQ2bhxI6ZNm6b+fvzxR5SXl6NTp07o378/TjjhBBx44IHIpuuiZS/8+OOPMXnyZDz++ONo0aKFun7hwoUYM2YM7r33XvTr188yD15AAiTgbQKB5XcisPRmb1eStSMBHQIURNgtok3gzh2PocOPb0Q725r8ZNuMiCIMthozxMyYBEiABOJGwJOCSEVFBV544QU89NBD2Lp1K4qLi9GjRw9kZWVh06ZN+P333xWg4cOHY/z48ejQoUPcgCVjQevXr8ell16KjIwMjBo1Crt378arr76KRo0a4Z577kFRUVEymsU6kwAJ/EmAwVPZFZKZAAWRZG4979X9FMzE8Z//X1wqxmCrccHMQkiABEggpgQ8J4js2rULd999N55++mn06dMH1113HQYOHIjMzEwFIhgMYuXKlepF/u2338YRRxyhrm/SpElMQSV75mvWrFEC0/vvv69M+cc//oHRo0ejadOmyW4a608C/iVQvRPVv5+O4Mb3/MuAlic9AQoiSd+EnjGgEbbj8RknAtXVcauTeIkUXHEjkJERtzJZEAmQAAmQQPQIeEoQEbHj5ZdfxrXXXquEjjvuuAPNmzfXtVY8R+Q6ecG//PLLceWVVyoPCCYSIAES8AOB4O5lCPw+CsHts/xgLm1MYQIURFK4ceNs2pRV16Bg8U9xLhXI3n8gCq6/FemF9LiNO3wWSAIkQAIREvCUIKJt7Zg9ezaeeuopDB482NS8mTNnKq8H2TpzxhlnoF69eli6dKnyfJA4I9dffz3effddvPbaa5A8+/bti5NPPhkjR45Efn5+nbwDgQC+++47TJ06FZK3iC4HHXQQjj32WMN75s+fj/PPPx8lJSWGdX300Udx4oknqt9lO5Bs85k1a5aK6yExUULTli1bMHbsWAiL0N/FTon3EZqXdt+OHTswbtw4vP7667jmmmuUQCTpzTffxCWXXFLr37R79u7di/vvvx+PPPKIYid1ys3NjbA78XYSIIF4EAhu+w7Vv48CKlbFoziWQQIxJUBBJKZ4fZP5DZUvYb+vn06YvZndeqBw3ERktGiVsDqwYBIgARIgAecEPCWISPDPs88+G0OHDlUv6g0bNnRskSaIdOnSBXl5eSpWRq9evVBYWIh58+YpkUNvm41s1RGxQcqVJIFGRWARoaO0tFSJMxMnTqwTr0SCvR5//PGqDInJEZrkPqlPrAURTfiQsu0KIiL8XHTRRUp4oSDiuJvxBhJIGIHgxvdRPecUIFCRsDqwYBKIJgEKItGk6c+8hqX9jvM/uyThxmc0b4nC8Xcjs3O3hNeFFSABEiABErBHwFOCiAgHd911V41Xg5stMJogIuJH69at1bYbEVjS09NVQFaJN/LSSy/hwgsvVB4kckqNbNV55plncMstt2DYsGG4/fbb0a5dO0VQhJLnn38eDz74II488khMmDABBQUFNXQ1QUTPc0PPqyPaHiJlZWWK1zfffKPqZEcQCfUokXsoiNh7WHgVCSSaQHDtC6ied06iq8HySSCqBCiIRBWnLzN7edZIpG/b5Anb0/LyUTThAWTtxxP8PNEgrAQJkAAJWBDwjCCyZ88e5YExZcoUtX1DtqG4SaGCiARelVNV0tLSarLSBIS1a9eqsvbZZx/lAXLxxRcr8eOJJ56AeJeEJk3EeOutt5RwMmjQoDqCyCuvvIJDDz201n2xFkSqq6tVfV988UVVJ/GGsSOIiEfJDTfcoI4ultN8KIi46Wm8hwTiSyCw6lEEFl0Z30JZGgnEgQAFkThATuEiHtk4EU1/+9RzFhbddh+yB9ZeF3qukqwQCZAACZAAPCOIaKKDvKDreVvYbStNEJEYIY8//rjyEglN4g0i22JELHn44YdVbJAvv/wSp556qhJhbrrpJnW8b3h655131BYT8SoRjwwtadt85MSbAQMGxFUQkfglUqeTTjpJBZ+V2CFWgogmCEnskqOPPlrZTUHEbu/idSSQGAKBkokILBufmMJZKgnEmAAFkRgDTuHsL6p+H4Nn3OdZCwuuG4/cEUd7tn6sGAmQAAmQALwjiIi3gxY0NBoeIj169FAeJ/Xr16/TzuHBRsXDQo73FZEgXEDRbpZtJj///HMd8UACmU6aNAlPPvkkOnfubFsQEeHHLEn9zYKqagKSFqNEtsyEB1ANt1PzKHnjjTdUncvLy1X8EwoiHApIwLsEAkuuR2DF/d6tIGtGAhESoCASIUCf3t4jrRQ3f3aG562vP/Zq5B1/sufryQqSAAmQgF8JeMZDRBpA2y6jvdhHEkNETpkxOjklXCjQtrbY6QSh4oF4mzzwwAP49ttvlTdKs2bNbAsisv2mZ8+edU52ka1DEv+kZcuWpoLIjBkzcMEFF+DOO+9UJ9jonSgT/m+hHiVjxoxRAg8FETutzmtIIDEEAgsvRaB0UmIKZ6kkECcCFETiBDrFipm68HzkrF6SFFbVO3s08k9j/KekaCxWkgRIwHcEPCWISIDS008/XW09sXPKzObNm1Ug1DZt2uCss85SgoS2ZaZPnz647bbb1Ekz4SlcKNCEmPDtMFa9QTwsZIuNJD1vlFjFEJFYJbI1Rk7O0YK8WgkichSxCESaR4lssdECwtJDxKql+TsJxJ9AYP75CKz5V/wLZokkEGcCFETiDDwFiruj/Al0/OE/SWVJ/qh/ot45Y5KqzqwsCZAACfiBgKcEETkC9tJLL8Xs2bPx1FNPqaNuzZLmJdG9e/eaeCGaIFJUVKTrtREaQ0S2jRx77LHQ4oA4FQZWrlwJ8bSQY3xD44podY6FICJCkWyXue+++9S2lwMPPFAVZyWI9O3bt5ZHidxDQcQPjzhtTEYC1XPPQrDs5WSsOutMAo4JUBBxjMzXN5yMb3Di5398jEq2lDdyFOqPvjzZqs36kgAJkEBKE/CUIBL6Yi8igxyZK54MemnDhg0q7sdHH32EW2+9Feeee646TUYTRESs0BNVtKCicr/E/ejWrRs0YUM8PkRkkJNnQpMWe+O9997D3//+d5xzzjnqGN8PPvgAV1xxhTrlJTygqtwfC0FEgqiKEDR8+HBcddVVyMzMtBRETjnlFIg3TahHCQWRlH6uaVwSE6j+fRSC65Lry2cS42bVPUCAgogHGiFJqtAguAOTZp4E7NmTJDWuW828Y0ei/qXXJm39WXESIAESSDUCnhNE5Ohb2QYydepUyLYXET0GDhxY8+IfCAQwZ84c3H333UoYEOFE/n+TJk1U24QeuyteEZLXfvvtp8SSTZs2qWtfeukldVqMeHdInBIRPEQ8kWvFK0WOpO3Vq5e6Z+/evfjwww/Vb5LkOslv27ZtuPbaa9W9999/P8QjJTzFQhCRMsIDroYKSXqnzMjvTZs2reVRQkEk1R5l2pMKBKp/+zuCG95OBVNoAwnYJkBBxDYq31/4VOm1KFz0Y9JzyD3yWBRcPS7p7aABJEACJJAKBDwniAhU8dSQo3cfe+wxxbi4uFiJACJelJSUoLS0VP27eD7ceOONaNSoUU1baIKI/IMEJv3000/Rr18/FbxUgpVu3boVp512mrpP8tWSCDEiljz99NPqn+SegoICVZbkKdeKx4q2xUbqJkFJzU6m0e4VcWXYsGG47LLLIFt2JJbHrFmzagVN1eqxZcsWjB07FrJ9SO+UGblOjgweNWqUEmy0ZLZlRq6RrUihHiXyb9wykwqPMG1IFQIUQ1KlJWmHUwIURJwS8+f111e9jD4zp6SM8TnDjkDhDbenjD00hARIgASSlYAnBRGBKZ4gixYtwjvvvIOvvvpKiQ+SRIAYMmQIjjvuOIgHiGxdCU2aICIeESIciHfH888/r0SNQYMG4cwzz8SIESOQnZ1dp83EG+S7776DHIk7c+ZMJZ5IeSJmyDYZCd4qSRMfnDS6Fp9E7olEEDn88MPV8cSNGzeuVbyZIKLnUUJBxEnr8VoSiC0BiiGx5cvcvU2Agoi328cLtRuSPhejPx3rhapEtQ45hwxF4S13RzVPZkYCJEACJOCMgGcFEWdm/O/qUEFEvDgaNGjgNivD+0R8kFgjoR4cRhdrHh8iphgdAxz1CjJDEiCBpCFQPedUBNe/njT1ZUVJINoEKIhEm2jq5ffy7JORvmVD6hkGIPuAg1E08cGUtI1GkQAJkEAyEKAg4qKVKIi4gMZbSIAE6hCo/v0MBNe9SjIk4GsCFER83fyWxj+86U40+/Vjy+uS+YKsvgNQfO/jyWwC604CJEACSUuAgoiLpqMg4gIabyEBEqhFoHreuQiufZ5USMD3BCiI+L4LGAK4sPpDDJ1xjy8AZe8/EEV3POQLW2kkCZAACXiJAAURF61BQcQFNN5CAiRQQyCw4GIEVj9FIiRAAgAoiLAb6BHYJ201bvnsdF/ByTnscBTe+MephkwkQAIkQALxIUBBJD6cWQoJkAAJKAKBxdcgsNLZV8C1FftgUfkQrK/shNz0HWibPxv7Fb1DoiSQEgQoiKREM0bdiKmLLkRO6aKo5+v1DPP+dhLqX3ad16vJ+pEACZBAyhBIOUEkZVqGhpAACaQcgcCyWxEocfb1b/mu/fHVxvPqsGiWuxCHN70/5RjRIP8RhjEZdQAAIABJREFUoCDivza3snhi+SR0+uHfVpel7O/5p5yFeuddnLL20TASIAES8BIBCiJeag3WhQRIIGUJBFY+gMBi51/93l4zATv2NtXlsn/Dl9Gt/vSUZUbD/EGAgog/2tmulSPxLUZ+fqPdy1P2OhFERBhhIgESIAESiC0BTwgi27dvx4QJzr6axhaL93LPy8vzXqVYIxKIMoHdu3dHOcfkzi4nJwcdO3Y0NKJN3mwMaTIpuY1k7X1PgIKI77tADYCi4E48+c1IoLKCUAC1dUa20DCRAAmQAAnEjgAFkdixZc4kQAIkEBGB3NxcdOjQwTCPVnlzcFiTRyMqgzeTQKIJUBBJdAt4p/ynVl+HwoU/eKdCHqiJBFmVYKtMJEACJEACsSHgCUFETOOX4dg0MHMlARJIHIHg1m8QmHMCEAy4rsS7ZRNRESjUvb9f8evoWfix67x5Iwl4gQAFES+0QuLrcF3Vq+g788nEV8SDNZDjeOVYXiYSIAESIIHoE/CMIBJ905gjCZAACSSOQHDnfFT/PByoWh9RJRbuGIoftpxaJ4/irDU4pvkEpKftjSh/3kwCiSZAQSTRLZD48g9Nn48xn45JfEU8XIMGT7+KzPbGWyg9XHVWjQRIgAQ8TYCCiKebh5UjARJISgJ7NqP652EIlv8eleov3XkQFuw4DJur2iErvQJt835G3+K3kZexNSr5MxMSSCQBCiKJpO+Nsl/69VRkbCrzRmU8XIvGH85EWla2h2vIqpEACZBA8hGgIJJ8bcYakwAJeJxA9eyjENz8adRruTeYg8y0yqjnywxJIJEEKIgkkn7iy35o811o/stHia9IEtQgo007NHzuP0lQU1aRBEiABJKHgCcFkdLSUvzyyy/YvHkzqqurkZaWhnr16qFnz57o3r070tPTaxGWaz7++GOUlRl/XWjYsCGOPPJIyKkNdtKePXvw22+/YfHixaio+CPauVkd5Pd58+bh119/VddLMMR9990X++yzT536yrULFizA999/j379+qF37952qsRrSIAEkoBA9bxzEFz7QhLUlFUkAW8QoCDijXZIRC0uCEzDYdPvTkTRSVtm7ohjUHDdLUlbf1acBEiABLxGwHOCyI8//oi5c+ciGAwiIyMDWVlZCAQCqKqqUuyaN2+OoUOHKsFBSzt37sQHH3yA8vJyQ75OBBERQ7744gusXr1aiTFSB0lSB/lvOQbz4IMPVvXT0qJFi/Dtt98iPz8fnTp1wqpVq7BlyxYl4gwYMKBWvSorKzFt2jRl11FHHVXLFq91ENaHBEjAPoHA0psRWH6n/Rt4JQmQACiI+LMTdEtbi1s/G+VP4yO0uv6YK5F34ikR5sLbSYAESIAEhICnBJEVK1ZgxowZSgzp06eP8pzQvEGWLl2qBAcRK3r06IEDDjigpgXXr1+PTz75BNnZ2Tj66KOVJ0ckSRNl8vLylPjStGlTlZ1WB/FIOeigg9C1a1f171InEThEkDn88MPRqFEjiEijiR7hdZozZw5+/vlnZYN4vDCRAAkkP4HA6ikILGBQwORvSVoQbwIUROJN3Bvl/WvxaOSuWuiNyiRhLQrHTUTOkBFJWHNWmQRIgAS8RcBTgoh4ZSxfvhzt27dXQkR4EiFh1qxZKCgoUMKHCBaSZFvL119/jWbNmilBItRzwynuHTt24MMPP1THAIsXSOfOnWtlodVBRA/ZgiPeI9u2bVMeKuIdErotR7bxrFu3DocddhhatWql8hHRRPKXa6WumveJ03ryehIgAe8QCG76GNW/HOOdCrEmJJBEBCiIJFFjRamqE3Y+ic7fvxql3PybTfEDTyJr377+BUDLSYAESCAKBDwjiMh2lM8//xzi7XHggQfWeF+E2ihbWOQaERGOOeYYJYxIEo+O33//HV26dMGgQYMiwrJs2TJ89dVXqF+/fi3RRctUEz9ku8uIESOU94hWL02Q0a7V4pqIuNOmTRv1zxI3ZOHChRg8eDDatWsXUV15MwmQQOIJBHctRvWswUDVhsRXhjUggSQkQEEkCRstgiqfiO9w8uc3RJADb9UIZDRrgaJ7HkNGqz/WmEwkQAIkQALOCXhGELFTdW1LjWyNCRVEPvroI6xZs0bF6ti1axcknodsYxHhpG3btth///1tx+nQxJWWLVviiCOOqFMtLf6HBHwVDxLZNiNeJe+//36Nh4jUT1K4h8imTZvUvzVp0kR5wETiyWKHF68hARKINYEAqn86FMFt38e6IOZPAilLgIJIyjZtHcPqB3dhynd/R9ruXf4xOsaWZu3XH0UT7kdaXn6MS2L2JEACJJCaBJJKENG21LRo0UJ5Z4igIAKFbEERz43MzEwlhMhJMuLBIf9f4pHI9pTQWCBmTWm1bUcTOsQrRItlookkIsaYxRCZPn268ibRPEtSs0vRKhLwD4Hquf9EsOwl/xhMS0kgBgQoiMQAqkezfHLNDSha8J1Ha5e81codfhQKrr81eQ1gzUmABEgggQSSRhCZP38+fvjhB3XKS+h2E/HUkOClIko0aNBACR9FRUUKqXhkiAixfft29ZvE9wg9nUaPu3hwhIoddq8xOmVmv/32Q9++fWu21XTo0CHibT0J7C8smgRI4E8CgZI7EFjGow/ZIUggUgIURCIlmBz3X1P1GvrPnJwclU3CWtY75yLkjzo7CWvOKpMACZBAYgkkhSAiQVO/++47yOku4pUhW2C0JOLFzJkz1Wk0w4cPV8JHaNK2qYhgIltq5Bhcs+RWEJE8582bh19//RUVFRVKeBExROor9ZZ8RZiRbTjFxcUqEKycNCNeJbK1p1u3bujXrx+30ST2eWDpJGCLQHD9G6iewyMPbcHiRSRgQYCCSOp3kUPSFuDizy5KfUMTbGHh+LuRM6juoQQJrhaLJwESIAFPE/C8ICKnusyePVttgZGgqRJw1WnsDTmSt7S0VAU2FdEkVoKIUb5yXK+cgiPHCIu3SGgslE6dOqlAshs2bFCn6wwZMsTTHYaVIwG/EwjunIfq/2fvvsOkqLa9j6+enAPBnEVFEcWcMHDMOYuggoAgGUFUkKCgIFlFJQgmRMUcjvkAIiBBQcnBACKoSJwZJjEz3f0+u7zjC8gwPTNV1VV7f/uf89xD1dprfXZxn+PPCt+dJxLMN52C+RGwRYBAxBZGTxd5bekdErv5D0/3qENzsfsfIJlPjJbYw47QYRxmQAABBFwR8Gwgou6qUI/IqC+yqJ+60+L000+37gSp6k992UXdvaE+fave8bGvn7rbRN29sa8v1pTfRXLiiSdad53s61f+fhE1T/kneVVAowKQ8s/xqnedqMd+1MtZ1TG1atWq6ogcjwACLgkEFzTmJaouWbOMGQIEInrv85PbhsmBiz7Te0gPTZdwxjmS+cTTHuqIVhBAAAFvC3gyEFGPnKiXm27cuNG6G0SFDscff3yFkip0UD/1MtW9/dTjNuodJJEEItX5ysy+tljd4aIejTnrrLOkfv36UlBQIJ9++qkV7Fx11VWSnJxsna56XLVqlfXlGhXG8EMAAe8JhFa2l9AfL3ivMTpCwMcCBCI+3rxKWr8n9IVcMmOIvgN6dLLkm5tJWofuHu2OthBAAAFvCXguEFHv1FB3UKiXpar3cFxwwQVWkFHRr/yrMBV9Jrf8/R0qXCn/Ksy+tmDNmjUya9YsSUtL2y2wKD+n/CWu6us1lX0tJj8/3/oCjppD3fmh3hVS/oleFYSU3zGiapffxVL+KV9vXSZ0gwACoQ1jJLS6GxAIIGCzAIGIzaAeKXdMYKM8Nq2ZR7oxr4307r0l6eobzRuciRFAAIEqCngqEFF3hqjHUdSLUFUgoR4pqV279j5HWr58uai7OtTdIeWfvN31BPXuEBWaqABDfYFGvUdkXz8VWKgQo6ioyLpbo169ersdru74WLhwodVXechRUT0Vcqi7Pho3bizqXSHqxx0iVbxCORwBDwiEc+ZIcOGFHuiEFhDQT4BARL89VRO9/EtHSVq3Us/hfDBVICnJep9IfMNGPuiWFhFAAIHoCXgqEFHBhgo4UlJSrLsv9vxizN6Y1B0l6v0bubm5//rsrvoCzcyZM62vvhx22GHWC0sjeSFreR/qLg71id8DDjjAWlq9HHXu3LnWV2PKH4GpaOvKv26jviijgpryddW5Fb1DRN1RokKWSOaO3iXDyggYJhAqkuC3Z0m4gP9hb9jOM65LAgQiLkG7uMxjBc/LMfPfcHFFltqbQNyx9a1QJCYzCyAEEEAAgQoEPBOIqE/SqndrqDszKvupoOLqq6+W9PR069A///xTZsyYYQUfgUDAultEfZWmpKTE+nMVaKi7Q9SjK+W/H3/80fryy5611J/v+g4TVU896qJ+qp76v4866ijr7pF9hSuqn/Xr1//z4tRdZ1J3rag/j4uLs2qpx3nUozh7flK4Mgf+HAEEnBcIrmgl4T8nO78QKyBgqACBiF4bf6N8K02nP6TXUD6eJumyqyX9wUd8PAGtI4AAAs4KeCYQKX93hwoyKvtVFGKor9KosEG9ZFUFF6mpqdKgQQPrZaZ7fp1mX4GIWl99+WXJkiXWF2dUQKJ++6q3a8/qzpTp06dbj+dU9BndX3/91XrURz1Co4KR4447Tk499dSI7mCpzIc/RwABewR4b4g9jlRBYF8CBCL6XB/J4WJ58dvbJFCwQ5+hNJgkrdtDknztzRpMwggIIICA/QKeCUTsH63yiuvWrbM+7aseUym/26TyszgCAQRMEAjnLZDgd+eYMCozIhBVAQKRqPLbuvi4Px6WrFVzba1JsZoLBNIzJGv4GImrd2zNi1EBAQQQ0EzA2EBEPf6i3i+i/lO9r6T8sRjN9pdxEECgmgIqDFGhCD8EEHBWgEDEWV+3qvcsfUtOnzXWreVYp4oCCWedJ5mDnqziWRyOAAII6C9gbCCi7g5ZvHixnH/++bzEVP/rnAkRqJJA6MceElr/TJXO4WAEEKieAIFI9dy8dNZ5gR+ly7R7vdQSvexFIPXueyXlzjbYIIAAAgjsImBsIMJVgAACCOxNILzpXQkuvR0cBBBwSYBAxCVoB5eZvOwuidu0wcEVKG2XQObQZyThtLPsKkcdBBBAwPcCBCK+30IGQAAB2wRK/pKy+aeJlPxlW0kKIYDAvgUIRPx9hYzaPlwO+uFTfw9hUPdxx50gWSPGSCA5xaCpGRUBBBCoWIBAhKsDAQQQ+D+B4LLmEv7rbTwQQMBFAQIRF7FtXqp1+H9y2VeDba5KOacFkm9sKmmd7nd6GeojgAACvhAgEPHFNtEkAgg4LRD6fbyEVnV2ehnqI4DAHgIEIv68JI4K/CWDp/F4oT93TyTj4cck8T+X+7V9+kYAAQRsEyAQsY2SQggg4FeBcOFPEpx3ski41K8j0DcCvhUgEPHn1r20toskr13mz+bpWmIPOEgyR46V2P0PRAMBBBAwWoBAxOjtZ3gEEFACwUXXSXjrZ2AggEAUBAhEooBewyUHFk6QY+e9XsMqnB5tgaQrrpX0nv2i3QbrI4AAAlEVIBCJKj+LI4BAtAVC60dL6EeepY72PrC+uQIEIv7a++sD30mzaQ/6q2m6rVAgvdcASbrkSoQQQAABYwUIRIzdegZHAIFwwSoJzmsIBAIIRFGAQCSK+FVcOjG8U15e0FQCO3KreCaHe1Ug9uBDJWvkOImpU9erLdIXAggg4KgAgYijvBRHAAEvC/CojJd3h95MESAQ8c9Oj/2zr2Sv/MY/DdNpRAJJV98o6d17R3QsByGAAAK6CRCI6LajzIMAAhEJhDaMkdDqbhEdy0EIIOCcAIGIc7Z2Vu5R+o6cOes5O0tSy0MCGX0HSeJFl3qoI1pBAAEE3BEgEHHHmVUQQMBLAsXrpGxuQ5FQkZe6ohcEjBQgEPH+tp8T+Em6TWvn/UbpsNoCsYcf+fejM1nZ1a7BiQgggIAfBQhE/Lhr9IwAAjUSCC5rLuG/3q5RDU5GAAF7BAhE7HF0ssrkFXdL3MZ1Ti5BbQ8IJF9/q6R1ecADndACAggg4J4AgYh71qyEAAIeEAhvfEOCy1t4oBNaQAABJUAg4u3rYOT2EXLwD594u0m6s00g49Ghkti4iW31KIQAAgh4XYBAxOs7RH8IIGCfQLBQyuadKFK83r6aVEIAgRoJEIjUiM/Rk1uFp8rlXw1ydA2Ke0sg7qhjJGvUOAmkpXurMbpBAAEEHBIgEHEIlrIIIOA9gdCPPSS0/hnvNUZHCBgsQCDizc0/QjbLkBm3i4RC3myQrhwTSGnaQlLbdnasPoURQAABLwkQiHhpN+gFAQQcEwjnzJbgQm4DdgyYwghUU4BApJpwDp/24q/dJGXNEodXobwnBWJiJOvpiRJ//ImebI+mEEAAATsFCETs1KQWAgh4VkCFISoU4YcAAt4SIBDx1n6obgYUviDHzZvsvcboyDWBxPP/IxmPDHFtPRZCAAEEoiVAIBItedZFAAHXBEIbxkhodTfX1mMhBBCIXIBAJHIrN468NrBA7pjGl0bcsPb6Ghm9B0rixVd4vU36QwABBGokQCBSIz5ORgABzwuUbpWyOfVFynI83yoNImCiAIGId3Y9PlQik35oJoHcbd5pik6iJhB39LGSNXqiBBKTotYDCyOAAAJOCxCIOC1MfQQQiKpAaHUXCW0YF9UeWBwBBCoWIBDxztUx5q/+Umv5LO80RCdRF0ht2U5S7ron6n3QAAIIIOCUAIGIU7LURQCBqAuEc+dIcMGFUe+DBhBAgEDE69dA97J35ayZz3q9TfpzWSCQnGK9YDXuqHour8xyCCCAgDsCBCLuOLMKAghEQSD4wxUS3jYtCiuzJAIIRCrAHSKRSjl33Jkxv0iPqdwF4JywvysnXXqVpD/0qL+HoHsEEECgAgECES4NBBDQUiC88TUJLr9by9kYCgGdBAhEor+br65qLfF/rI1+I3TgWYGMR4dJYuOLPNsfjSGAAALVFSAQqa4c5yGAgKcFgnPqS7joF0/3SHMIICBCIBLdq2BEzig55Pv/RrcJVve8QHyDk6xHZ/ghgAACugkQiOi2o8yDAAIS+nWIhH7phwQCCPhAgEAkept0d3iaXPHV49FrgJV9JZDW6X5JvrGpr3qmWQQQQKAyAQKRyoT4cwQQ8JdAyV9S9k09kVCxv/qmWwQMFSAQic7GHyZbZNjMZiJlZdFpgFV9JxB70CGS9cyLEpOZ5bveaRgBBBCoSIBAhGsDAQS0Egit7iahDWO0molhENBZgEAkOrv7wm89JPXnH6KzOKv6ViDlzjaSeve9vu2fxhFAAIE9BQhEuCYQQEAbgXD+UgnOP1WbeRgEARMECETc3+VHil6U4+e+6v7CrOh7gUBqmmQ/+6LEHnqE72dhAAQQQEAJEIhwHSCAgDYCwWV3SvivN7WZh0EQMEGAQMTdXb46sFDumtbT3UVZTSuB5GtvlrRuD2k1E8MggIC5AgQi5u49kyOglUA4Z6YEF16s1UwMg4AJAgQi7u1yXLhMJv3QTGJytri3KCtpKZD11PMSf2IjLWdjKAQQMEuAQMSs/WZaBLQVCC66VsJbP9d2PgZDQFcBAhH3dva5TQOk9rIZ7i3IStoKJF54sWT0e0Lb+RgMAQTMESAQMWevmRQBbQXCWz6V4OLrtZ2PwRDQWYBAxJ3dva/sfTl75mh3FmMVIwQyBgyXxPMuNGJWhkQAAX0FCET03VsmQ8AYgeDC/0g4Z5Yx8zIoAjoJEIg4v5tnxKyR+6e2cX4hVjBKIL7RaZI1YqxRMzMsAgjoJ0Agot+eMhECRgmEN70vwaW3GTUzwyKgkwCBiPO7OenHtpKw4WfnF2IF4wTSe/SRpKu4Q9O4jWdgBDQSIBDRaDMZBQETBYILzpdw7jwTR2dmBLQQIBBxdhuH5z0lhy740NlFqG6sQPzxJ0rWMy8aOz+DI4CA/wUIRPy/h0yAgLEC4U3vSHBpM2PnZ3AEdBAgEHFuF1vIV3LV9IHOLUBlBEQko8/jktjkMiwQQAABXwoQiPhy22gaAQSUQHBBYwnnzgcDAQR8LEAg4szmHRLYJiNmNRcp2enMAlRF4P8EEk4/WzKH8MJeLggEEPCnAIGIP/eNrhEwXiC86T0JLm1qvAMACPhdgEDEmR2cuL6npP200JniVEVgD4HMwU9Jwpnn4oIAAgj4ToBAxHdbRsMIIKAEggsvknDON2AggIDPBQhE7N/A/kUvywlzX7G/MBURqEAg8cJLJKPfYHwQQAAB3wkQiPhuy2gYAQTCWz6W4OIbgUAAAQ0ECETs3cQrAz9Iy2k97C1KNQQiEMh6eqLENzgpgiM5BAEEEPCOAIGId/aCThBAIEKB4A9XSHjbtAiP5jAEEPCyAIGIfbsTEw7K5MV3SMy2v+wrSiUEIhRIuuoGSe/xcIRHcxgCCCDgDQECEW/sA10ggECEAuHtMyT4/aURHs1hCCDgdQECEft26Nktj0mdJdPtK0glBKoiEBcn2eMmS9wRR1XlLI5FAAEEoipAIBJVfhZHAIGqCgSX3CrhzR9U9TSORwABjwoQiNizMV3LPpBzZz5tTzGqIFBNgZTb7pTUdl2reTanIYAAAu4LEIi4b86KCCBQTYHwjkUS/PaMap7NaQgg4EUBApGa78ppgbXywLTWNS9EBQRqKBCTmSXZ4ydLTJ39aliJ0xFAAAF3BAhE3HFmFQQQsEEgtPJeCf3xog2VKIEAAl4RIBCp+U5M+uleSVj/Y80LUQEBGwRS7+kkKbe3tKESJRBAAAHnBQhEnDdmBQQQsENg5wYpm32kHZWogQACHhIgEKnZZgzdMVoO/+79mhXhbARsFIg7sp5kT3jdxoqUQgABBJwTIBBxzpbKCCBgo0Dol/4S+vUJGytSCgEEvCBAIFL9XbhTZsg10wdUvwBnIuCQQMbDj0nify53qDplEUAAAfsECETss6QSAgg4JRAOStnXtUSChU6tQF0EEIiSAIFI9eAPku0yas4dIsVF1SvAWQg4KJBw1nmSOehJB1egNAIIIGCPAIGIPY5UQQABBwVCG8ZLaHVnB1egNAIIREuAQKR68hN/f1DSVn9XvZM5CwEXBLKeel7iT2zkwkosgQACCFRfgECk+naciQACLgkE558m4fwlLq3GMggg4KYAgUjVtfsVT5IGc16q+omcgYCLAsnX3ixp3R5ycUWWQgABBKouQCBSdTPOQAABFwXCW7+Q4KJrXFyRpRBAwE0BApGqaV8Rs0juntq9aidxNAJREAikpkmtCa9LzH4HRGF1lkQAAQQiEyAQicyJoxBAIEoCwaVNJbzpvSitzrIIIOC0AIFI5MIBCctrS+6QmC1/Rn4SRyIQRQE+wRtFfJZGAIGIBAhEImLiIAQQiIZAuOgXCc6pH42lWRMBBFwSIBCJHPqZrYOl7uL/RX4CRyIQZQE+wRvlDWB5BBCoVIBApFIiDkAAgWgJhH7pJ6Ffh0RredZFAAEXBAhEIkPuUvaRnDeTr3ZEpsVRXhLgE7xe2g16QQCBPQUIRLgmEEDAswJlMw8QKd3q2f5oDAEEai5AIFK54SmBX+Whaa0qP5AjEPCgAJ/g9eCm0BICCPwjQCDCxYAAAp4UCG+cIsHld3myN5pCAAH7BAhEKrd85ZcOkrhuVeUHcgQCHhXIHjdZ4uod69HuaAsBBEwWIBAxefeZHQEPCwR/uErC23hW3sNbRGsI2CJAILJvxiH5z8kR375jizVFEIiWQMqdbST17nujtTzrIoAAAhUKEIhwcSCAgOcEwgUrJTjvJM/1RUMIIGC/AIFIxabNZaZcN/0R+9GpiIDLAnFHHCXZE6e4vCrLIYAAApULEIhUbsQRCCDgskDol74S+nWoy6uyHAIIREOAQGTv6vtLrjw9706RwvxobAtrImC7QMbA4ZJ47oW216UgAgggUBMBApGa6HEuAgg4IlA2+0iRnRscqU1RBBDwlgCByN734/k/e0vGynne2iy6QaAGAkmXXS3pD3LHUw0IORUBBBwQIBBxAJWSCCBQfYHw5o8kuOTm6hfgTAQQ8JUAgci/t6vPzsnS8JsXfLWPNItAZQKB5BSp9eJbElN3v8oO5c8RQAAB1wQIRFyjZiEEEIhEILi0mYQ38QLBSKw4BgEdBAhEdt/FywJLpPW0bjpsLTMg8C+BtE73S/KNTZFBAAEEPCNAIOKZraARBBCQ0i1SNvNAIBBAwCABApHdN/u1ZXdK7KbfDboCGNUkgfiTT5OskWNNGplZEUDA4wIEIh7fINpDwCSB0IYxElrNvxk1ac+ZFQECkf9/DYzeNkT2W/QFFwUCWgtkPT1R4hvwJTmtN5nhEPCRAIGIjzaLVhHQXSC48CIJ53yj+5jMhwACuwgQiPyN0Sn4Xzn/61FcGwhoL5B86x2Sdi//8kP7jWZABHwiQCDik42iTQR0FwgXrJTgPP6Nke77zHwI7ClAICJyUsw6eXjq3VwcCBghEHvQIVLr5XdEYmKMmJchEUDA2wIEIt7eH7pDwBiB0NrHJLRmoDHzMigCCPwtQCAi8srazpK4djmXBALGCGQOHCEJ515gzLwMigAC3hUgEPHu3tAZAkYJBOc1knAB/0Bg1KYzLAIEIvJEwVg5cv5bXAsIGCWQdNUNkt7jYaNmZlgEEPCmAIGIN/eFrhAwSiCc950EvzvXqJkZFgEE/hYw+Q6RZjJLrp/en0sBAeMEYmrXsR6bCSSnGDc7AyOAgLcECES8tR90g4CRAqGfH5bQuuFGzs7QCJguYGogUjecK89810IkP8/0S4D5DRXI6PO4JDa5zNDpGRsBBLwiQCDilZ2gDwQMFgjOPUHChT8ZLMDoCJgrYGog8vzGPpKxYo65G8/kxgskXnyFZPTm3WHGXwgAIBBlAQKRKG8AyyNgukA4d54EF5xvOgPzI2CsgImBSO+S1+Xk2ROM3XMGR0AJBFLTrMdmYrJrAYIAAghMVG9TAAAgAElEQVRETYBAJGr0LIwAAkqAx2W4DhAwW8C0QOSSwFK5Z1pXszed6RH4P4H0+/tK0pXX4YEAAghETYBAJGr0LIwAAkogOK+hhAtWgYEAAoYKmBaIvLaipcRu/M3Q3WZsBHYXSGx8kWQ8OgwWBBBAIGoCBCJRo2dhBBAI7/hBgt+eCQQCCBgsYFIg8nTOMNn/+88M3m1GR2APgbg467GZ2AMOggYBBBCIigCBSFTYWRQBBJRAaO3jElozAAwEEDBYwJRApEPoE7lwxgiDd5rREdi7QFrnnpJ8w23wIIAAAlERIBCJCjuLIoCAEgh+d46E8xaAgQACBguYEIicGFgvfae3FAmHDd5pRkdg7wKJ510kGQN4bIbrAwEEoiNAIBIdd1ZFwHiBcNFaCc451ngHABAwXcCEQOTlX7tK0pqlpm818yOwV4FAeobUfu0jCaSkIIQAAgi4LkAg4jo5CyKAgBIIbRgrodV8aYGrAQHTBXQPRAYVjpej500xfZuZH4F9CmQ+PkoSzm6MEgIIIOC6AIGI6+QsiAACSiC4+HoJb/kUDAQQMFxA50CkqXwjN07va/gOMz4ClQuk3HaXpLbrUvmBHIEAAgjYLEAgYjMo5RBAIAKB0E4pm5EpEg5GcDCHIICAzgK6BiK1wnny3MK7JZC3XeftYzYEbBGIr99Asp59yZZaFEEAAQSqIkAgUhUtjkUAAVsEwpv/K8ElN9lSiyIIIOBvAV0DkfF/9ZfM5bP8vTl0j4CLArVeeltiDz3cxRVZCgEEEBAhEOEqQAAB1wXUu0PUO0T4IYAAAjoGIg+VTpFTZo1ncxFAoAoC6d0flqSrb6jCGRyKAAII1FyAQKTmhlRAAIEqCgTnniDhwp+qeBaHI4CAjgK6BSL/CSyTdtN4F4KO1yozOSuQePEVktF7oLOLUB0BBBDYQ4BAhEsCAQRcFQgXrpbg3BNdXZPFEEDAuwK6BSKTV7WSuD9+9S44nSHgUYGYuvtL7dc+FImJ8WiHtIUAAjoKEIjouKvMhICHBfjcroc3h9YQiIKAToHIk7kj5cCFH0dBkSUR0EMga8QYiW90uh7DMAUCCPhCgEDEF9tEkwjoIxBcepuEN72vz0BMggACNRLQJRBpH/pcLpoxtEYWnIyA6QIpLdpKaou2pjMwPwIIuChAIOIiNkshgIBI2df7iZTxGUquBQQQ+FtAh0DkhMAG6T/jbpEgnxLnukagJgIJp50lmUOfqUkJzkUAAQSqJEAgUiUuDkYAgZoIhHPnS3BB45qU4FwEENBMQIdA5KXfukvyz4s02xnGQcB9gUBystR+6zMJJKe4vzgrIoCAkQIEIkZuO0MjEB2B0LrhEvr54egszqoIIOBJAb8HIo8VTZRj5r7mSVuaQsCPApmDnpSEs87zY+v0jAACPhQgEPHhptEyAn4VCC66VsJbP/dr+/SNAAIOCPg5ELktMEdumtbHARVKImCuQErzVpLauoO5AEyOAAKuChCIuMrNYgiYLVA2I1skmG82AtMjgMBuAn4NRLIkX8Z+f7cEcrayowggYKNA/MmnSdbIsTZWpBQCCCBQsQCBCFcHAgi4IsD7Q1xhZhEEfCfg10Bk3OZHJWvp177zpmEEvC4QiI+X2h99JYH4BK+3Sn8IIKCBAIGIBpvICAj4QSD02ygJ/fSQH1qlRwQQcFHAj4HIg2Vvy6kzx7ioxFIImCWgvjSjvjjDDwEEEHBagEDEaWHqI4CAJRBccouEN3+IBgIIILCbgN8CkYsCK6T9tE7sIgIIOCiQckdrSW3V3sEVKI0AAgj8LUAgwpWAAAKuCJTNOlikZJMra7EIAgj4R8BvgcjkH9tI3IY1/gGmUwR8KBDfsJFkPfm8DzunZQQQ8JsAgYjfdox+EfChQLhglQTnNfRh57SMAAJOC/gpEBmV96QctOAjp0mojwACgYDU/XKeSCCABQIIIOCoAIGIo7wURwABJRD68xUJrbgHDAQQQOBfAn4JRNqFv5T/fPUEO4gAAi4JZI0cJ/Enn+rSaiyDAAKmChCImLrzzI2AiwKhVZ0k9Du3vrpIzlII+EbAD4FI/cAf8ujMViKlJb5xpVEE/C6Qem9XSbn1Tr+PQf8IIOBxAQIRj28Q7SGgg0Bw/mkSzl+iwyjMgAACNgv4IRB5ccP9kvLj9zZPTjkEENiXQOJFl0pG30EgIYAAAo4KEIg4yktxBBCQUJGUfZUBBAIIILBXAa8HIgOLX5Rj57zK7iGAgMsCsQcdIrUmvefyqiyHAAKmCRCImLbjzIuAywLhnNkSXNjE5VVZDgEE/CLg5UDk5sB8uXVaL79Q0icC2gnUeX+qBNL5lyrabSwDIeAhAQIRD20GrSCgo0Bo/WgJ/Xi/jqMxEwII2CDg1UAkPVwgzy9uJYFtm22YkhIIIFAdgcyhz0jCaWdV51TOQQABBCISIBCJiImDEECgugLB5a0kvHFydU/nPAQQ0FzAq4HI2K0DJXvxV5rrMx4C3hZIbd1RUprf7e0m6Q4BBHwtQCDi6+2jeQS8LxCc11DCBau83ygdIoBAVAS8GIj0DL4rp3/9bFQ8WBQBBP6/QGLjiyTj0WGQIIAAAo4JEIg4RkthBBDghapcAwggUJmA1wKRC2JWSsepHStrmz9HAAEXBGLq7i+13/ivCyuxBAIImCpAIGLqzjM3Ai4IhHPnS3BBYxdWYgkEEPCrgNcCkVd/aifx63/yKyd9I6CdQO23P5eY7FrazcVACCDgDQECEW/sA10goKVA6PeJElrVQcvZGAoBBOwR8FIgMjJ/tBz87fv2DEYVBBCwRSDz8VGScDb/csUWTIoggMC/BAhEuCgQQMAxgdDqbhLaMMax+hRGAAH/C3glEGkjU+XS6YP8D8oECGgmkNKiraS2aKvZVIyDAAJeESAQ8cpO0AcCGgoEv79YwttnajgZIyGAgF0CXghEjg38KQNntxbZWWzXWNRBAAGbBBKbXCYZfR63qRplEEAAgd0FCES4IhBAwDGBspkHiJRudaw+hRFAwP8CXghEXvz9AUlZvcD/mEyAgIYCcfWOlexxkzWcjJEQQMALAgQiXtgFekBAR4Gdf0jZ7MN1nIyZEEDARoFoByIDdr4ix33zso0TUQoBBOwUCCQkSp1PZ9lZkloIIIDAPwIEIlwMCCDgiEB42zQJ/nCFI7UpigAC+ghEMxC5MeY7aTr1QX0wmQQBTQVqvfahxO5/oKbTMRYCCERTgEAkmvqsjYDGAqENz0lo9X0aT8hoCCBgh0C0ApHUcJFMXNpaAls22jEGNRBAwEGBzCGjJeH0sx1cgdIIIGCqAIGIqTvP3Ag4LBBa3VVCG8Y6vArlEUDA7wLRCkSe2zZIai+a6nc++kfACIG0Tj0k+cbbjZiVIRFAwF0BAhF3vVkNAWME1OMy6rEZfggggMC+BKIRiPQIvS9nzhjNxiCAgE8Ekq+9WdK6PeSTbmkTAQT8JEAg4qfdolcEfCRQ9s3RIsW/+ahjWkUAgWgIuB2INI5ZLZ2nto/GqKyJAALVFIhvdLpkjRhTzbM5DQEEEKhYgECEqwMBBOwXCBVJ2VcZ9telIgIIaCfgdiDy6i/tJX7dau0cGQgBnQViateR2m9+qvOIzIYAAlESIBCJEjzLIqCzQDh/mQTnn6LziMyGAAI2CbgZiAwveFYOnf+uTZ1TBgEE3BSo89FXEkhJdXNJ1kIAAQMECEQM2GRGRMBtgfDmDyW45Ba3l2U9BBDwoYBbgUirwHS5fNpjPhSiZQQQUALZz74kcfUbgIEAAgjYKkAgYisnxRBAQAmEfntKQj89AAYCCCBQqYAbgcjRgY0yaM49IkUFlfbDAQgg4E2BjH6DJfHCS7zZHF0hgIBvBQhEfLt1NI6AdwVCq7tJaAMvP/PuDtEZAt4RcCMQeeHPXpK6cr53hqYTBBCoskBa+26SfMsdVT6PExBAAIF9CRCIcH0ggIDtAsHFN0h4yye216UgAgjoJ+B0IPJIyaty/OwX9YNjIgQME0i+6XZJ69jDsKkZFwEEnBYgEHFamPoIGCigXqiqXqzKDwEEEKhMwMlA5LqYhdJ8as/KWuDPEUDABwKJ5zeRjEeG+qBTWkQAAT8JEIj4abfoFQGfCJR9XVukLM8n3dImAghEU8CpQCQ5VCwvrGgjMZv+iOZ4rI0AAjYJxNU/QbKffdmmapRBAAEE/hYgEOFKQAABewXKcqTs67r21qQaAghoK+BUIPLs9iekzg9fauvGYAiYJhBTq47UfutT08ZmXgQQcFiAQMRhYMojYJqAelRGPTLDDwEEEIhEwIlA5L7wR3L2V09GsjzHIICAjwTqfjFXJDbWRx3TKgIIeF2AQMTrO0R/CPhMILz1CwkuusZnXdMuAghES8DuQOScmJ+l29S20RqHdRFAwEGBWq9+ILEHHuTgCpRGAAHTBAhETNtx5kXAYYHQHy9JaGU7h1ehPAII6CJgdyAyaW0nSVi7Qhce5kAAgV0EskaNl/iTuAuViwIBBOwTIBCxz5JKCCAgIqG1gyW05hEsEEAAgYgE7AxEhhWOkcPmvR3RuhyEAAL+E0jvPVCSLr7Cf43TMQIIeFaAQMSzW0NjCPhTILS6i4Q2jPNn83SNAAKuC9gViLSMmSFXTh3gev8siAAC7gmktukkKc1aurcgKyGAgPYCBCLabzEDIuCuQHDpbRLe9L67i7IaAgj4VsCOQOTIwCZ5Yt49IgU7fOtA4wggULlA8k23S1rHHpUfyBEIIIBAhAIEIhFCcRgCCEQmEFx4kYRzvonsYI5CAAHjBewIRCZufFjSVsw13hIABHQXSGxymWT0eVz3MZkPAQRcFCAQcRGbpRAwQSA4t4GEC380YVRmRAABGwRqGoj0K31NGsyaaEMnlEAAAa8LxJ9yhmQNf87rbdIfAgj4SIBAxEebRasI+EGgbOZ+IqXb/dAqPSKAgAcEahKIXBP7g9z5P26f98A20gICrgjEHXm0ZE94w5W1WAQBBMwQIBAxY5+ZEgF3BMJBKZue5M5arIIAAloIVDcQSQzvlJdWtpWYjeu1cGAIBBCoXCAmq5bUfufzyg/kCAQQQCBCAQKRCKE4DAEEIhAo2SRlsw6O4EAOQQABBP4WqG4g8kzuMKm78DMYEUDAMIG6U781bGLGRQABJwUIRJzUpTYChgmEC1ZJcF5Dw6ZmXAQQqIlAdQKRrvKxnDt9ZE2W5VwEEPCpgLpDRN0pwg8BBBCwQ4BAxA5FaiCAgCUQzp0nwQXno4EAAghELFDVQOTMmDXSY2qbiOtzIAII6CWg3iGi3iXCDwEEELBDgEDEDkVqIIDA34HI1s8luOhaNBBAAIGIBaoaiExa10USflkWcX0ORAABvQTUV2bU12b4IYAAAnYIEIjYoUgNBBD4OxD5600JLrsTDQQQQCBigaoEIkOLxsvhc6dEXJsDEUBAP4GMPo9LYpPL9BuMiRBAICoCBCJRYWdRBPQUCP0+QUKrOuo5HFMhgIAjApEGInfFzJKrp/Z3pAeKIoCAfwTSOvaQ5Jtu90/DdIoAAp4WIBDx9PbQHAL+Egj9NkpCPz3kr6bpFgEEoioQSSByeGCLDP32HpEduVHtlcURQCD6Ail33SOpLdtFvxE6QAABLQQIRLTYRoZAwBsCoTUDJbT2MW80QxcIIOALgUgCkQmb+kn6stm+mIcmEUDAWYGUZi0ltU0nZxehOgIIGCNAIGLMVjMoAs4LhH56UEK/Pen8QqyAAALaCFQWiPQJTpGGX4/XZl4GQQCBmgkk33qHpN3brWZFOBsBBBD4PwECES4FBBCwTSC0qrOEfucfXGwDpRACBgjsKxC5Mm6xtPzyPgMUGBEBBCIVSL7hNknr3DPSwzkOAQQQ2KcAgQgXCAII2CYQXNFGwn9Osq0ehRBAQH+BigKR+FCpvPJjW4n5Y53+CEyIAAIRCyRfc5Ok3dcr4uM5EAEEENiXAIEI1wcCCNgmEFzWXMJ/vW1bPQohgID+AhUFIqPzRsh+Cz7RH4AJEUCgSgJJV1wr6T37VekcDkYAAQQqEiAQ4dpAAAHbBIJLbpbw5o9sq0chBBDQX2BvgUhn+UwaTx+m//BMiAACVRZIuuRKSe81oMrncQICCCCwNwECEa4LBBCwTSC46BoJb/3CtnoUQgAB/QX2DEROi/1VHpjWRiQU0n94JkQAgSoLJF50iWT0HVzl8zgBAQQQIBDhGkAAAUcFgt9fJuHtXzm6BsURQEAvgT0DkVd+u08Sf16s15BMgwACtgkkNr5IMh7lDjLbQCmEgOEC3CFi+AXA+AjYKRBc2ETCObPtLEktBBDQXGDXQOSJnRPkyG9e13xixkMAgZoIJJx1nmQOerImJTgXAQQQ+EeAQISLAQEEbBMILrhAwrlzbatHIQQQ0F+gPBC5I/YbufZ/ffUfmAkRQKBGAgmnnSWZQ5+pUQ1ORgABBMoFCES4FhBAwDaB4LdnSXjH97bVoxACCOgvoAKRQwLbZcSCe0Ryt+k/MBMigECNBOJPPk2yRo6tUQ1ORgABBAhEuAYQQMB2AQIR20kpiID2AioQeX7LI5KxZKb2szIgAgjUXIBApOaGVEAAgf8vwB0iXA0IIGCbAIGIbZQUQsAYga/nPi8nzeDf9hqz4QyKQA0FCERqCMjpCCCwmwCBCBcEAgjYJpDT9TbbalEIAQTMEChd8asZgzIlAgjYIkAgYgsjRRBA4P8ECES4FBBAwDaB3Ie6SMnC+bbVoxACCCCAAAIIILCrAIEI1wMCCNgpQCBipya1EDBcILdPdymZ/43hCoyPAAIIIIAAAk4JEIg4JUtdBMwUIBAxc9+ZGgFHBPIefVB2zp7hSG2KIoAAAggggAACBCJcAwggYKcAgYidmtRCwHCBvMcflp0zphquwPgIIIAAAggg4JQAgYhTstRFwEwBAhEz952pEXBEYMeQR6R46meO1KYoAggggAACCCBAIMI1gAACdgoQiNipSS0EDBfYMeIxKf78v4YrMD4CCCCAAAIIOCVAIOKULHURMFOAQMTMfWdqBBwRyH9qiBR9/J4jtSmKAAIIIIAAAggQiHANIICAnQIEInZqUgsBwwXynx0hRR+8ZbgC4yOAAAIIIICAUwIEIk7JUhcBMwUIRMzcd6ZGwBGB/HFPSdE7rztSm6IIIIAAAggggEDC2Y0l8/FRQCCAAAK2CBCI2MJIEQQQUAIFE56VwjcngYEAAggggAACCDgikHTJVZLe61FHalMUAQTMEyAQMW/PmRgBxwQKXhonha+96Fh9CiOAAAIIIICA2QLJNzaVtE73m43A9AggYJsAgYhtlBRCAAEVhqhQhB8CCCCAAAIIIOCEQMpd90hqy3ZOlKYmAggYKEAgYuCmMzICTgkUffi25D8z3Kny1EUAAQQQQAABwwXSOnSX5JubGa7A+AggYJcAgYhdktRBAAHZOe1zyXuiPxIIIIAAAggggIAjAukP9Jeky69xpDZFEUDAPAECEfP2nIkRcEygZP43ktunu2P1KYwAAggggAACZgtkDBwuiedeaDYC0yOAgG0CBCK2UVIIAQRKly+RnG73AIEAAggggAACCDgikDVqvMSfdIojtSmKAALmCRCImLfnTIyAYwLBdWtlW5umjtWnMAIIIIAAAgiYLZD9/OsSd1Q9sxGYHgEEbBMgELGNkkIIIBDaukW2Nr0KCAQQQAABBBBAwBGB2m/8V2Lq7u9IbYoigIB5AgQi5u05EyPgmEB4Z7FsufoCx+pTGAEEEEAAAQTMFqjz3xkSSE4xG4HpEUDANgECEdsoKYQAAkpgy5XnSbi0FAwEEEAAAQQQQMBegbg4qfv5HHtrUg0BBIwWIBAxevsZHgH7BbbeeoWEtm+zvzAVEUAAAQQQQMBogZi6+0ntNz422oDhEUDAXgECEXs9qYaA8QLbWt0qwfXrjHcAAAEEEEAAAQTsFYg7tr5kj5lkb1GqIYCA0QIEIkZvP8MjYL9ATpfWUrpymf2FqYgAAggggAACRgsknHmuZA5+ymgDhkcAAXsFCETs9aQaAsYL5Pa7X0rmzjLeAQAEEEAAAQQQsFcg6fJrJP2B/vYWpRoCCBgtQCBi9PYzPAL2C+SPHipFH71rf2EqIoAAAggggIDRAim3t5DUezobbcDwCCBgrwCBiL2eVEPAeIHC11+SghfHGu8AAAIIIIAAAgjYK5DW/j5JvqW5vUWphgACRgsQiBi9/QyPgP0Cxf/7RHYMHWB/YSoigAACCCCAgNECGb0HSuLFVxhtwPAIIGCvAIGIvZ5UQ8B4gdIfvpOcBzoZ7wAAAggggAACCNgrkDnsWUk49Ux7i1INAQSMFiAQMXr7GR4B+wXUJ3fVp3f5IYAAAggggAACdgpkT3hd4o6sZ2dJaiGAgOECBCKGXwCMj4DdAuHiItlyzYV2l6UeAggggAACCBguUPvtzyUmu5bhCoyPAAJ2ChCI2KlJLQQQsAS23HCxhPN3oIEAAggggAACCNgmUHfqt7bVohACCCCgBAhEuA4QQMB2ge1tm0nZ2l9sr0tBBBBAAAEEEDBTIPbAg6TWqx+YOTxTI4CAYwIEIo7RUhgBcwVye3eTku/mmgvA5AgggAACCCBgq0D8KWdI1vDnbK1JMQQQQIBAhGsAAQRsF9gxapAUf/qh7XUpiAACCCCAAAJmCiRddb2k9+hj5vBMjQACjgkQiDhGS2EEzBUomDRBCidNMBeAyRFAAAEEEEDAVoHU1h0kpXkrW2tSDAEEECAQ4RpAAAHbBXZO/0LyBvezvS4FEUAAAQQQQMBMgYw+j0tik8vMHJ6pEUDAMQECEcdoKYyAuQJlP66U7R1bmgvA5AgggAACCCBgq0DWMy9K/PEn2lqTYggggACBCNcAAgjYLhAuLJAt1zWxvS4FEUAAAQQQQMBMgdrvfC4xWbXMHJ6pEUDAMQECEcdoKYyA2QJbb7tSQtu2mo3A9AgggAACCCBQY4FAUrLU+fjrGtehAAIIILCnAIEI1wQCCDgikNPjXild8oMjtSmKAAIIIIAAAuYIxB15tGRPeMOcgZkUAQRcEyAQcY2ahRAwS2DHqMFS/OkHZg3NtAgggAACCCBgu0DCOedL5mMjba9LQQQQQIBAhGsAAQQcESh8a7IUPD/akdoURQABBBBAAAFzBJJvul3SOvYwZ2AmRQAB1wQIRFyjZiEEzBIomTNTcvv3NGtopkUAAQQQQAAB2wXSu/eWpKtvtL0uBRFAAAECEa4BBBBwRCD426+yrfVtjtSmKAIIIIAAAgiYI5A9ZpLEHVvfnIGZFAEEXBMgEHGNmoUQMEwgFJLNl51t2NCMiwACCCCAAAJ2C9Sd+q3dJamHAAIIWAIEIlwICCDgmMC2FjdJ8I8NjtWnMAIIIIAAAgjoLaDuDFF3iPBDAAEEnBAgEHFClZoIIGAJ5Pa9X0rmzUIDAQQQQAABBBColoB6d4h6hwg/BBBAwAkBAhEnVKmJAAKWQMGkCVI4aQIaCCCAAAIIIIBAtQR4oWq12DgJAQQiFCAQiRCKwxBAoOoC6u4QdZcIPwQQQAABBBBAoDoCvFC1OmqcgwACkQoQiEQqxXEIIFBlgdDWLbK16VVVPo8TEEAAAQQQQAABJcALVbkOEEDASQECESd1qY0AAlYgooIRfggggAACCCCAQFUEeKFqVbQ4FgEEqiNAIFIdNc5BAIGIBXixasRUHIgAAggggAACuwjwQlUuBwQQcFqAQMRpYeojYLgAL1Y1/AJgfAQQQAABBKopwAtVqwnHaQggELEAgUjEVByIAALVEeDFqtVR4xwEEEAAAQQQyB77qsQdcxwQCCCAgGMCBCKO0VIYAQSUAC9W5TpAAAEEEEAAgaoKBOITpM5ns6t6GscjgAACVRIgEKkSFwcjgEB1BHixanXUOAcBBBBAAAFzBeJPPk2yRo41F4DJEUDAFQECEVeYWQQBswV4sarZ+8/0CCCAAAIIVFUgpVlLSW3TqaqncTwCCCBQJQECkSpxcTACCFRHgBerVkeNcxBAAAEEEDBXIPOxEZJwzgXmAjA5Agi4IkAg4goziyBgtkDp4u8l5/72ZiMwPQIIIIAAAghELFD7nS8kJis74uM5EAEEEKiOAIFIddQ4BwEEqiZQViabrzi3audwNAIIIIAAAggYKRB70CFSa9J7Rs7O0Agg4K4AgYi73qyGgLECOfd3kNLFC42dn8ERQAABBBBAIDKBpEuulPReAyI7mKMQQACBGggQiNQAj1MRQCByAd4jErkVRyKAAAIIIGCyQFrXByX5ultMJmB2BBBwSYBAxCVolkHAdIGShfMl96EupjMwPwIIIIAAAghUIpA99lWJO+Y4nBBAAAHHBQhEHCdmAQQQUALhgnzZcv1/wEAAAQQQQAABBCoUCMQnSJ3PZiOEAAIIuCJAIOIKM4sggIAS4D0iXAcIIIAAAgggsC+B+JNPk6yRY0FCAAEEXBEgEHGFmUUQQEAJFLwwRgrfeBkMBBBAAAEEEEBgrwKpd98rKXe2QQcBBBBwRYBAxBVmFkEAASWwc87Xktf/ATAQQAABBBBAAIG9CmQ9PVHiG5yEDgIIIOCKAIGIK8wsggACSiC0bYtsve0qMBBAAAEEEEAAgX8JBFLTpM6H05FBAAEEXBMgEHGNmoUQQEAJ5HRtI6UrloKBAAIIIIAAAgjsJpBw9vmS+fhIVBBAAAHXBAhEXKNmIQQQUAK8R4TrAAEEEEAAAQT2JpDW/j5JvqU5OAgggIBrAgQirlGzEAIIKIGS77+V3Ac7g4EAAggggAACCOwmkD3+NYk7+hhUEEAAAdcECERco2YhBBCwBEIh2XrnDRLatBEQBBBAAAEEEEDAEog96BCpNek9NBBAAAFXBQhEXOVmMQQQUAI7hg+U4i8+BgMBBBBAAAEEELAEki6/VtIf6IcGAggg4KoAgYir3CyGAAJKoPh/nzlIvCMAACAASURBVMqOoY+CgQACCCCAAAIIWAIqDFGhCD8EEEDATQECETe1WQsBBCyB0JZN1mMzUlaGCAIIIIAAAgggYD0uox6b4YcAAgi4KUAg4qY2ayGAwD8Cub26SsmCeYgggAACCCCAgOEC8cefKFnPvGi4AuMjgEA0BAhEoqHOmgggIIVvTpKCCc8igQACCCCAAAKGC6Tc0VpSW7U3XIHxEUAgGgIEItFQZ00EEJCy1Stke6e7kUAAAQQQQAABwwWyRo2T+JNONVyB8RFAIBoCBCLRUGdNBBCwBLa3ay5la35GAwEEEEAAAQQMFYg97Aip9eJbhk7P2AggEG0BApFo7wDrI2CwQP6YUVL03hSDBRgdAQQQQAABswWSb7hN0jr3NBuB6RFAIGoCBCJRo2dhBBAomf+N5PbpDgQCCCCAAAIIGCqQ+dhISTjnfEOnZ2wEEIi2AIFItHeA9REwWSAUkm0tbpLgxj9MVmB2BBBAAAEEjBSIqV1Har36vgQSEo2cn6ERQCD6AgQi0d8DOkDAaIH8p4dK0X/fNdqA4RFAAAEEEDBRIOmyqyX9wUdMHJ2ZEUDAIwIEIh7ZCNpAwFSBnXO+lrz+D5g6PnMjgAACCCBgrEB6rwGSdMmVxs7P4AggEH0BApHo7wEdIGC0QLikRLa1vElCmzcZ7cDwCCCAAAIImCQQSEq2HpeJya5l0tjMigACHhMgEPHYhtAOAiYK7Bg5SIo/+9DE0ZkZAQQQQAABIwUSz7tQMgYMN3J2hkYAAe8IEIh4Zy/oBAFjBXbOnCZ5A3sbOz+DI4AAAgggYJpAWpcHJfn6W0wbm3kRQMBjAgQiHtsQ2kHARIFwUaH1tZnQ9m0mjs/MCCCAAAIIGCWgviqT/eKbEnvAQUbNzbAIIOA9AQIR7+0JHSFgpMCOYQOk+MtPjJydoRFAAAEEEDBJIPHiKySj90CTRmZWBBDwqACBiEc3hrYQME1g5/QvJG9wP9PGZl4EEEAAAQSME8h4dJgkNr7IuLkZGAEEvCdAIOK9PaEjBIwUCO/Ik22tbpVQznYj52doBBBAAAEETBCIPfwoqfXCFBNGZUYEEPCBAIGIDzaJFhEwRSB/9FAp+uhdU8ZlTgQQQAABBIwTSLmzjaTefa9xczMwAgh4U4BAxJv7QlcIGClQumiB5PTsaOTsDI0AAggggIAJAtnjJ0vc0ceaMCozIoCADwQIRHywSbSIgEkCOd3bSenSRSaNzKwIIIAAAggYIZBw9vmS+fhII2ZlSAQQ8IcAgYg/9okuETBGoOj9NyX/Of7HkjEbzqAIIIAAAsYIpD/QX5Iuv8aYeRkUAQS8L0Ag4v09okMEjBIIbd0s29rcLuH8HUbNzbAIIIAAAgjoLBBTdz+p9cKbEkhJ1XlMZkMAAZ8JEIj4bMNoFwETBHaMGiTFn35owqjMiAACCCCAgBECyTfeLmmdehgxK0MigIB/BAhE/LNXdIqAMQIlC+ZJbq+uxszLoAgggAACCOgukDVqvMSfdIruYzIfAgj4TIBAxGcbRrsImCKQ06W1lK5cZsq4zIkAAggggIC2AvGNTpOsEWO1nY/BEEDAvwIEIv7dOzpHQGuBordfk/zxT2s9I8MhgAACCCBggkDafb0k+ZqbTBiVGRFAwGcCBCI+2zDaRcAUgeBff8p29XLV4iJTRmZOBBBAAAEEtBOIqVNXak2cIoG0dO1mYyAEEPC/AIGI//eQCRDQVmDHiMel+POPtJ2PwRBAAAEEENBdIPnm5pLW4T7dx2Q+BBDwqQCBiE83jrYRMEGgdNECyenZ0YRRmREBBBBAAAEtBbKeeVHijz9Ry9kYCgEE/C9AIOL/PWQCBLQWyH34Pin5do7WMzIcAggggAACOgoknHWeZA56UsfRmAkBBDQRIBDRZCMZAwFdBXZO+1zynuiv63jMhQACCCCAgLYC6Q89KkmXXqXtfAyGAAL+FyAQ8f8eMgEC2gtsv/cOKfvlJ+3nZEAEEEAAAQR0EYg9+FDJnviGBOITdBmJORBAQEMBAhENN5WRENBNoPCtyVLw/GjdxmIeBBBAAAEEtBVIad5KUlt30HY+BkMAAT0ECET02EemQEBrgdC2rbK9XXMJ5WzXek6GQwABBBBAQBeB7Odfl7ij6ukyDnMggICmAgQimm4sYyGgm0D+uKek6J3XdRuLeRBAAAEEENBOIPGCiyWj/xPazcVACCCgnwCBiH57ykQIaClQ9tNq2d7hLi1nYygEEEAAAQR0EsgYMFwSz7tQp5GYBQEENBUgENF0YxkLAR0F8gb1lZ1ffanjaMyEAAIIIICAFgLxjU6TrBFjtZiFIRBAQH8BAhH995gJEdBGoGT+bMnt00ObeRgEAQQQQAAB3QT41K5uO8o8COgtQCCi9/4yHQLaCeQ+2FlKvv9Wu7kYCAEEEEAAAb8LxB1TX7LHTvL7GPSPAAIGCRCIGLTZjIqADgI7p30ueU/012EUZkAAAQQQQEArgbTOPSX5htu0molhEEBAbwECEb33l+kQ0FJge6e7pWz1Ci1nYygEEEAAAQT8KBB78KGSPe5VCSSn+LF9ekYAAUMFCEQM3XjGRsDPAkUfvSP5o4f5eQR6RwABBBBAQCuB1NYdJKV5K61mYhgEENBfgEBE/z1mQgS0EwjvLJbt994pwQ2/aTcbAyGAAAIIIOA3gZisbMkeN1li6tT1W+v0iwAChgsQiBh+ATA+An4VKHzjZSl4YYxf26dvBBBAAAEEtBFIaXqXpLbtos08DIIAAuYIEIiYs9dMioBWAqGtW2R7+zsltH2bVnMxDAIIIIAAAn4SCMQnSPb4yRJ72BF+apteEUAAAUuAQIQLAQEEfCtQMOFZKXyTz/v5dgNpHAEEEEDA9wLJ19wkaff18v0cDIAAAmYKEIiYue9MjYAWAsHffrXuEgmXlGgxD0MggAACCCDgK4G4OMl+7mWJO/pYX7VNswgggEC5AIEI1wICCPhaIP+pIVL08Xu+noHmEUAAAQQQ8KNA8k23S1rHHn5snZ4RQAABS4BAhAsBAQR8LVC29mfJ6dxa1Jdn+CGAAAIIIICAOwKB1FTJfu4ViT3kMHcWZBUEEEDAAQECEQdQKYkAAu4KFEx8TgqnvOLuoqyGAAIIIICAwQIpzVpKaptOBgswOgII6CBAIKLDLjIDAoYLhLZtke2dW0to00bDJRgfAQQQQAAB5wViatW23h0SU3d/5xdjBQQQQMBBAQIRB3EpjQAC7gkUvf2a5I9/2r0FWQkBBBBAAAFDBVLvvldS7mxj6PSMjQACOgkQiOi0m8yCgMkCZWWyvUtrKftplckKzI4AAggggICjArEHHixZ6u6QjExH16E4Aggg4IYAgYgbyqyBAAKuCBR/+YnsGDbAlbVYBAEEEEAAARMFUu/tJim33mHi6MyMAAIaChCIaLipjISAyQK5vbpIyYL5JhMwOwIIIIAAAo4IxB1xlHV3SCAxyZH6FEUAAQTcFiAQcVuc9RBAwFGBkvnfSG6f7o6uQXEEEEAAAQRMFEjr+qAkX3eLiaMzMwIIaCpAIKLpxjIWAiYL5A3uJzunf2EyAbMjgAACCCBgq0B8g5Ml6+kJttakGAIIIBBtAQKRaO8A6yOAgO0CpSuXSU6X1rbXpSACCCCAAAKmCmQOHCEJ515g6vjMjQACmgoQiGi6sYyFgOkCBc+PlsK3JpvOwPwIIIAAAgjUWCDpiuskvWffGtehAAIIIOA1AQIRr+0I/SCAgC0Coe3bJKfbPRL8Y4Mt9SiCAAIIIICAiQIxGVnWozKxhx5u4vjMjAACmgsQiGi+wYyHgMkCRR+/J/lPDTGZgNkRQAABBBCokUBq2y6S0vSuGtXgZAQQQMCrAgQiXt0Z+kIAAVsEcnt1lZIF82ypRREEEEAAAQRMEuBFqibtNrMiYKYAgYiZ+87UCBgjUPL9t5L7YGdj5mVQBBBAAAEE7BLgRap2SVIHAQS8KkAg4tWdoS8EELBNIH/0MCn66B3b6lEIAQQQQAAB3QV4karuO8x8CCCgBAhEuA4QQEB7geDGP6wXrIa2btF+VgZEAAEEEECgpgK8SLWmgpyPAAJ+ESAQ8ctO0ScCCNRIoOid1yV/3FM1qsHJCCCAAAIImCDAi1RN2GVmRAABJUAgwnWAAALGCOR0byelSxcZMy+DIoAAAgggUFWB+IaNJOvJ56t6GscjgAACvhQgEPHlttE0AghUR6BkzkzJ7d+zOqdyDgIIIIAAAkYIZA5+ShLOPNeIWRkSAQQQIBDhGkAAAaME8p8bKUXvv2nUzAyLAAIIIIBAJALJNzaVtE73R3IoxyCAAAJaCBCIaLGNDIEAApEKhPJyJff+9lK29pdIT+E4BBBAAAEEtBeIPfhQ61GZmFq1tZ+VARFAAIFyAQIRrgUEEDBOYOfMaZI3sLdxczMwAggggAACFQmk9+wnSVdcCxACCCBglACBiFHbzbAIIFAukP/0UCn677uAIIAAAgggYLxA4oUXS0a/J4x3AAABBMwTIBAxb8+ZGAEERCS0bavk3N9eguvX4YEAAggggICxAoHkFOtRmbh6xxprwOAIIGCuAIGIuXvP5AgYL7Bz+heSN7if8Q4AIIAAAgiYK5DauqOkNL/bXAAmRwABowUIRIzefoZHAIEdowZJ8acfAoEAAggggIBxAvENG1l3h/BDAAEETBUgEDF155kbAQQsgdDmvySnR3sJ/vk7IggggAACCBglkDn4KUk481yjZmZYBBBAYFcBAhGuBwQQMF6g+MtPZMewAcY7AIAAAgggYI5A8i3NJa39feYMzKQIIIDAXgQIRLgsEEAAARHZMXKQFH/GozNcDAgggAAC+gvEn3iyZA5/TgLxCfoPy4QIIIDAPgQIRLg8EEAAAfXozPZtkvtARyn7dQ0eCCCAAAII6CsQFydZw56T+JNO0XdGJkMAAQQiFCAQiRCKwxBAQH+BnXO+lrz+D+g/KBMigAACCBgrkNquq6Tcdqex8zM4AgggsKsAgQjXAwIIILCLQMHE56RwyiuYIIAAAgggoJ1A4gUXS0b/J7Sbi4EQQACB6goQiFRXjvMQQEBPgVBIch7oJKWLF+o5H1MhgAACCBgpELPfAZI1/DmJPfhQI+dnaAQQQGBvAgQiXBcIIIDAHgKly5dY7xMJl5RggwACCCCAgBYC6b0GSNIlV2oxC0MggAACdgkQiNglSR0EENBKoOjt1yR//NNazcQwCCCAAAJmCiTfcJukde5p5vBMjQACCOxDgECEywMBBBCoQCBvYG/ZOXMaPggggAACCPhWIK5+A+tRmUByim9noHEEEEDAKQECEadkqYsAAr4XCG74TXIe6CihzZt8PwsDIIAAAgiYKZA5/DlJOOUMM4dnagQQQKASAQIRLhEEEEBgHwLFUz+THUMewQgBBBBAAAHfCaR16C7JNzfzXd80jAACCLglQCDiljTrIICAbwUKXhgjhW+87Nv+aRwBBBBAwDyBpKtvlPTuvc0bnIkRQACBKggQiFQBi0MRQMBcgdz+PaVkzkxzAZgcAQQQQMA3AvENG0nmE6MlkJTkm55pFAEEEIiGAIFINNRZEwEEfCcQ/PN3ye3VVYK/r/dd7zSMAAIIIGCOQExmlhWGxB1b35yhmRQBBBCopgCBSDXhOA0BBMwTKJk3W3L79jBvcCZGAAEEEPCNQHqvAZJ0yZW+6ZdGEUAAgWgKEIhEU5+1EUDAdwKFb06SggnP+q5vGkYAAQQQ0F8gpXkrSW3dQf9BmRABBBCwSYBAxCZIyiCAgDkCO4YNkOIvPzFnYCZFAAEEEPC8QGLjJpLx6FDP90mDCCCAgJcECES8tBv0ggACvhAI5eVKbu9uUrZ6hS/6pUkEEEAAAb0FYg87wnpvSOz+B+g9KNMhgAACNgsQiNgMSjkEEDBDoHTpIsnt3VXCxcVmDMyUCCCAAAKeFch84mlJOOMcz/ZHYwgggIBXBQhEvLoz9IUAAp4XKP78I9kx4nHP90mDCCCAAAL6CqTf31eSrrxO3wGZDAEEEHBQgEDEQVxKI4CA/gIFrzwvha9O1H9QJkQAAQQQ8JxAatvOktK0hef6oiEEEEDALwIEIn7ZKfpEAAHPCvCSVc9uDY0hgAAC2gqk3HanpLbrqu18DIYAAgi4IUAg4oYyayCAgNYC6j0iuX26S+nihVrPyXAIIIAAAt4QSGxyqWT0GeSNZugCAQQQ8LEAgYiPN4/WEUDAOwLB39ZKbp8eEvzzd+80RScIIIAAAtoJxB56hNR6YYpITIx2szEQAggg4LYAgYjb4qyHAALaCpR8N9e6U0RCIW1nZDAEEEAAgegK1H77c4nJrhXdJlgdAQQQ0ESAQESTjWQMBBDwhkDxx+/JjqeGeKMZukAAAQQQ0Eoge+IUiTviKK1mYhgEEEAgmgIEItHUZ20EENBSoOCFMVL4xstazsZQCCCAAALREcgYMFwSz7swOouzKgIIIKCpAIGIphvLWAggEF2BvMH9ZOf0L6LbBKsjgAACCGghkNKiraS2aKvFLAyBAAIIeEmAQMRLu0EvCCCgj0AwKLl9e4h6rwg/BBBAAAEEqiuQfO1NktatV3VP5zwEEEAAgX0IEIhweSCAAAIOCYSLiiT3wU5SunKZQytQFgEEEEBAZ4HE8y6SjAHDdB6R2RBAAIGoChCIRJWfxRFAQHeBUF6O5HRrJ8H1v+o+KvMhgAACCNgoEH9CQ8ka/YKNFSmFAAIIILCnAIEI1wQCCCDgsEBoyybZ3rGlhLZtdXglyiOAAAII6CAQe+BBUuvVD3QYhRkQQAABTwsQiHh6e2gOAQR0EQj+sUG233O7hEtKdBmJORBAAAEEHBAIJCZJnU9mOlCZkggggAACewoQiHBNIIAAAi4JlP26xgpF+CGAAAIIIFCRQN3/zRMJxACEAAIIIOCCAIGIC8gsgQACCJQLlP24SrZ3bAEIAggggAAC/xKo/eanElO7DjIIIIAAAi4JEIi4BM0yCCCAQLlA6fLFktOtLSAIIIAAAgj8I5A97lWJq3ccIggggAACLgoQiLiIzVIIIIDAP6HI4u8l5/72gCCAAAIIICBZI8dJ/MmnIoEAAggg4LIAgYjL4CyHAAIIEIpwDSCAAAIIlAsQhnAtIIAAAtETIBCJnj0rI4AAAlLKnSJcBQgggICxAoQhxm49gyOAgEcECEQ8shG0gQAC5goQipi790yOAALmChCGmLv3TI4AAt4RIBDxzl7QCQIIGCxAKGLw5jM6AggYJ0AYYtyWMzACCHhUgEDEoxtDWwggYJ4AoYh5e87ECCBgngBhiHl7zsQIIOBdAQIR7+4NnSGAgIEChCIGbjojI4CAMQKEIcZsNYMigIBPBAhEfLJRtIkAAuYIEIqYs9dMigAC5ggQhpiz10yKAAL+ESAQ8c9e0SkCCBgkULpqueR0bmXQxIyKAAII6CuQ9eTzEt+wkb4DMhkCCCDgUwECEZ9uHG0jgID+AsE/Nsi2FjfpPygTIoAAAhoLZD/3ssQdd4LGEzIaAggg4F8BAhH/7h2dI4CAAQKhTRtlW4ubJVxWasC0jIgAAghoJBAbK9njXpW4I+tpNBSjIIAAAnoJEIjotZ9MgwACGgqEtm2R7Z1biwpH+CGAAAIIeF8gJjNLskZPlNiDD/N+s3SIAAIIGCxAIGLw5jM6Agj4RyCUlyu5D98nZauW+6dpOkUAAQQMFIg96BDJGjFWYvbb38DpGRkBBBDwlwCBiL/2i24RQMBggXBBgeQN7isl878xWIHREUAAAe8KxB17vGQOfkpisrK92ySdIYAAAgj8I0AgwsWAAAII+EggvHOn7BjcV3Z+87WPuqZVBBBAQH+BhFPPlIxHh0ogJVX/YZkQAQQQ0ESAQESTjWQMBBAwSCAYlLxBfWXnzGkGDc2oCCCAgHcFEi/4j2Q8/JhIXLx3m6QzBBBAAIF/CRCIcFEggAACPhXIH/eUFL3zuk+7p20EEEBAD4HkW5pLWvv79BiGKRBAAAHDBAhEDNtwxkUAAb0Eit6bIvljRuk1FNMggAACPhFI69hDkm+63Sfd0iYCCOwp8Msvv0j79u1lxYoVe8U55JBD5JRTTpGmTZvKeeedJwkJCSBWIjBhwgRZsmSJDB48WNLT062jZ8+eLUOGDJFnn31WjjjiCE8ZEoh4ajtoBgEEEKi6gHqfSP7ooRLauqXqJ3MGAggggECVBWJq15G0rg9J4nkXVvlcTkAAAe8IVBaI7NrpPffcIw899JCkpKR4ZwAPdrJ69Wq59957pUGDBnLTTTfJ+vXr5bXXXpPzzz9fevXq5blQiUDEgxcRLSGAAAJVFSj7ebXkjx4mpSuWVvVUjkcAAQQQqIJA/AkNJa3rgxJX77gqnMWhCCDgRYHyQGS//faz7l7Izt79C1HFxcUyd+5c626H3377TUaPHi2XX365F0fxVE/Lly+3rGbMmCFZWVnSsmVLadGihaSlpXmqT9UMgYjntoSGEEAAgeoJhHfkyY7RQ2XnV/+rXgHOQgABBBDYp0Bik0slvetDEkjPQAoBBDQQqCwQKR/xjTfekJ49e1r/YP/II49IYmKiBtMzAoEI1wACCCCgoUDBhGel8M1JGk7GSAgggED0BFKatpDUtp2j1wArI4CA7QKRBiLfffed3HDDDXLXXXfJo48+KklJSVYv5f/9Aw88IPfdV/nLld977z3p0qWLPPPMM9bjJLv+CgsL5YsvvpB3333Xqqt+Z5xxhjRr1kwuvfTSfz1qUlJSIt98841MmTLFekdHTk6OnHPOOXLdddfJLbfc8q9He5566ikZPnz4bmuHw2H55JNPZNiwYXLooYdad8ls27bNeq9KRXfNfP3119KuXTs57LDDZNy4cXL00Udbve6tfvl8O3bskL59+8o777wjkVrZvtkVFOQOEbekWQcBBBBwUaDoo3esR2j4IYAAAgjUXEA9IpN83S01L0QFBBDwlECkgUj5HSIq9OjRo4fExsbaGohs3rzZCgw+/vhj67ES9f4N9VOPnuTn51t3pqg/L39/ydatW2XgwIFWwFB+vOpJvRxWBSMqSBk5cuQ/YUVFgUX5+z5CoZCcddZZ1hpbtmypMBBRf6YCjS+//FJOOOGEiAOR8iBI9UEg4qm/AjSDAAII6CtQ8t1cyR/7pAR/+1XfIZkMAQQQcFAg9rAjJK1Dd0k44xwHV6E0AghES6CyQETdtaHuwlB3UKjHZJ588kk55phj/mnXjjtE1J0e6gss48ePlzvuuMN6cWvt2rWtNTZu3CgPP/ywdefIiBEjrLtFysrKrLBDvaPjyiuvlH79+snhhx9uHa/CE3X3ibrTQ/3Z0KFD/6m15x0c6u4QVUOFMLve6VGRiTr+9ddflwcffNBaK9JARM2g7oqZM2eOdR6BSLSudtZFAAEEDBQI/rVRCsY+KTtnf2Xg9IyMAAIIVF8gsXETSe3QXWL3P6D6RTgTAQQ8LRDpV2auuOIK690h6jGRXX92BCIrV66Utm3byoEHHmiFGQccsPv/z1m0aJG1dpMmTaRTp06yZs0a6ysu8fHxuwUZ5X3t+niK+gTuVVddZf3RnoHIpk2bpGvXrlK/fn3p06ePVU/9KgpEyv979YjMhg0bZOfOnZXeIRIMBmXMmDEyefJkady4sfV4D4GIp/9K0BwCCCCgp0DBi2Ol8PWX9ByOqRBAAAGbBVKat5LU1h1srko5BBDwmkCkgYjqW72XQ929cdBBB/0zhh2BiHrspVu3btadFyqgCAQC+2QqP17ddaHChfLHd3Y9ST3S0qpVKytoKQ879gxEPv30U+nevbu88MILVlhR/ttbIFJ+V8rUqVOtL+6oWipQqewdIirs6dChg9x8881W0KMeOSIQ8drfAvpBAAEEDBEonvqZdbdIKDfHkIkZEwEEEKiaQExmlnVXSNIlV1btRI5GAAFfClT2yExpaan8/PPP1iMoH3zwwb8eQykPRPYc/pBDDpFTTjlFrr/+ern44ov/eSHq3l6quq+Xke4NNZLjlyxZYr13pPxdIunp6bvdIXLmmWdaj+IkJydbjwNlZmbuMxCZN2+eFWyoL+2oR3FUGFNZIKI+WaxeQKuM1Z0v6pGZ8hAnkhfQunVB8VJVt6RZBwEEEPCAQNmPqyR/7CgpXbrIA93QAgIIIOAdgfiGjSStQw+JO7a+d5qiEwQQcFSgskCkfHH1D/8qDJg2bdpuX2kpD0TUYyQqBCn/qcdWvv/+e+v/VF+mUeFDRkaGuBWI7G2u8iClvEf1vhJ1t0bdunV3M97z3Li4OOtlq3l5edZXatQdKZ07d640ECn/Gs0TTzxhfVGnfHbuEHH0kqY4AggggEBlAuHiYutlq8WfvF/Zofw5AgggYIRA0tU3Wi9PDfzfpzSNGJohEUCgwvdl7I2mPFDY9R/o9/XIzN5eiOpWIFJ+h8gFF1wggwYNsr5EU96/+krO/vvvbwU76u4V9ahOVlbWPyPvGYh89dVX0rt3b3n++eflwgsvlO3bt1caiKh1lZMKgR5//HFRd6gQiPAXDgEEEEDAUwJF775hBSP8EEAAAZMFVBCSfHMzkwmYHQFjBSK9Q0QBVTUQUefMnDnT+jKMenxFvRj1k08+sR4bUWGEumtC/dQLR9W7SSp6h8hff/0l999/v9SpU8f6ooy680LV2Nc7RNT7QdT7Qyp6h8iNN95oPQLUq1cv68s26j8TEhKsfnY1UXeG9O/f3/p8r3r8JSkpqdJARH25Rj0uo76KM3bsWDn77LOtugQixv41Y3AEEEDAuwKlP3wn6oWrpSuXebdJOkMAAQQcEIg//kTrxanxp5zhQHVKIoCAHwQiDUS2bNli3fGgXla6a5hR2UtVywMR9diMChRUULFnIFJ+N0e9evX2+pWZ8kdPmjZtaj26snbt2oi/MrNrr3u+e0R9Ulj19OGHH/5z98eugYh69kVnlgAAGKpJREFUr4j6As3s2bOtYOP444+3trSyO0TUu0ZUz5dccokV5KhHbghE/PC3gR4RQAABQwXUIzQFL40VdccIPwQQQMAEAXVHSGqrDjwiY8JmMyMC+xCoLBAJhUKybt066+4Q9XUX9ZJSFTIceuihVtV9BSJ//vmnPPbYY1bgoO6WUHeK7O2RmZKSEhkyZIiMHz/eultD3S1Su3Ztq756oau6Q0N9raX8bovyL76oOzHUC07VXSOHH364dXx+fr7Vn3oJrPqzoUOH/lNrby9jXbx4sbRr105OOOEE6/0g6i6UPb+8o+4e6dix4z9fs6ksEFF9qHq7foGGQIS/hggggAACnhfYOeN/1t0iwT82eL5XGkQAAQSqIxB70CHWXSGJF11andM5BwEENBOoymd31WMj6oss5Y+A7BqI7PlS1a1bt8qyZX/ffXv55ZdbwYR6eeneAhF1zObNm627Pz7++GPrfR4qUAgGg7J8+XKrhgol1F0m5XdbqPoDBw60Qhr1fpAGDRpYgcWKFSskJyfnn6/LqL7Kf3sLRNQaY8aMsQKZAQMGSJs2bWTNmjXSvn17q9a55577r7tWIglElFPz5s13+4Qwj8xo9peHcRBAAAEdBYJ/bZTCl8aK+kQvPwQQQEAnAfUp3ZRWHSR2/wN0GotZEECgBgKVBSIqnGjUqJGol4Sq927st99+u61W0Wd31UHnnHOOXHfddXLLLbdISkqKdV5FgYj6M/UIyxdffCFTpkyxHlNRa1900UXW+0dOP/10iYmJ2W1tdWeJ+uqNeheIOl4FIY0bN5YbbrjB+txv+Zr7CkTUn61fv956jEedr+5CUe8SKQ9Edn3kprxOZYHIZZdd9s/dJrs2TCBSgwuVUxFAAAEE3BUo+vBt626RcEG+uwuzGgIIIGCzQCA1zborJPn6W22uTDkEEEAAAb8LBMLhcNjvQ9A/AggggID9AmU/rrLeLVLy3Vz7i1MRAQQQcEEg4YxzrHeFxB1b34XVWAIBBBBAwG8CBCJ+2zH6RQABBFwWKJg0QQpfnShCfu6yPMshgEBNBFJatJXUFm1rUoJzEUAAAQQ0FyAQ0XyDGQ8BBBCwQ6B0yQ9WKFLyw3d2lKMGAghoKJBbq64UpaRJRs5WScnPi9qE8Q0bSWrLdhLf6PSo9cDCCCCAAAL+ECAQ8cc+0SUCCCDgCYHC11+ygpFwaakn+qEJBBCIvsD2OgfIsjMaiwpEyn8HrftZTp77lcQGy1xtMKV5KysMkdhYV9dlMQQQQAABfwoQiPhz3+gaAQQQiJpA6Yqlf98twrtForYHLIyAVwTK4uJlxnXNpDg59V8tHfjbGjlt1heutBp//ImS0rKdJJx+tivrsQgCCCCAgB4CBCJ67CNTIIAAAq4LFL756t93ixQXub42CyKAgDcEfj32RFl2xvkVNnPE119KgsOPzySee6EkNrlUJC7OGyh0gQACCCBQqUC9evUkOTm50uOcPoBAxGlh6iOAAAIaC5T9uFIK1N0ic2dpPCWjIYBARQKLz24i64+u+Asuv//+u+TlRe99IuwcAggggIA3Bfr27SsZGRlRb45AJOpbQAMIIICA/wWK3n1D1PtFQrk5/h+GCRBAIGKB1SedIT81rPjlpevWrZPCwsKI69l1YMOGDe0qRR0EEEBAK4GlS5d6Yh4CEU9sA00ggAACCNglENzwmxS+NVmKP/3ArpLUQQABjwuoF6nOuvKWvXaZuiNHmnz0hq0TJJ53kSTf3EziTzrF1roUQwABBBAwU4A7RMzcd6ZGAAEEHBMo+XaOFYyULlrg2BoURgAB7wj83OBUWdXorN0aiisttV6oWvfP9bY0Gl+/gRWEJDa5zJZ6FEEAAQQQQEAJEIhwHSCAAAIIOCJQ9MFbVjAS2rTRkfoURQAB7wjk1Nlf/jz0SClKTZfMbVvkkLWrJbGo5o/KxOy3v6Tc1MwKQyQQ8M7AdIIAAgggoIUAgYgW28gQCCCAgDcFQls2WaFI0XtTvNkgXSGAgDcFYmMl5eb/196dPkV15WEc/3XTDcSIK5rEKCoIKCjuiZoYNe4m8yLzZib/37yZ8cXo1LgmLjjiOriNCO7lCu4oGJaG7qnn4G1bZGnAbrr7fm8V1Ujf5ZzPuVVWPXXO7/xqn/35VwsWz8jMNtIqBBBAAIGsFyAQyfohpAMIIIBA5gtELl+wP3b/zbrPnMz8xtJCBBAYV4GCzTvcrJBQ5aJxbQcPRwABBFIlEIlE7MqVK3bz5k3r7Oy0WCxmhYWFVlZWZsuWLbP8/PyPHn3y5El3/mCHtrD96aefrKioKKlmR6NRa2pqsoaGBnv79q27Rm0oLy+3mpoaC4fDH93n+fPnpna0trZaMBi0kpISW7Nmjbuu/6FzDh065HaS2bZtm+Xl5SXVrnSfRCCSbnGehwACCPhYoPPAv6zjn3+3njuD/4fuYx66joCvBfJXrLbPfvmr5a9d72sHOo8AArktoADk8OHD9uLFCwsEAvHgQSGJgpHp06e7ACExZNB3CheePXv2SQKR3t5eO3funF2/ft090wtgvDZ8+eWXtmnTpg/a8Pr1a9eGrq4uF9zo8/79+zZ16lTbvn27FRQUfNC2s2fPuvvrPnPmzMnYQSUQydihoWEIIIBAbgrEIt3WuWe3qcZI75Pm3OwkvUIAgaQFQmUV9tkvf7HCHX9K+hpORAABBLJRQEHE8ePHXZCgmRM//vijCxR0tLS0WG1trduqvKKiwr777rt4FzWDY//+/dbd3W1bt261mTNnjqn7N27csNOnT7tZG+vWrbPS0tIP2tDR0WHV1dW2evXq+HPq6+tNW/auXLnSvK3NT5w4YXfv3rX169fH76ELFPYo9JkxY4YLRDJ1dojaSiAypleJixFAAAEERisQbX3lQpGOvbst1vZmtLfhOgQQyFKBYPFMF4ToJzDA9PAs7RbNRgABBAYVePDggR07dszNCtEsEM0GSTxu3bpldXV1Vlxc7IIPb+ZGc3OzHTlyxLQsZteuXe5ztIdmgRw8eNC0/EVLYxRwJB737t1zwYxmqOzcuTO+BEezQ54+fepCnK+//tpdomBF7a2qqrJvv32/25hCn0ePHn2S8Ga0/Uz2OgKRZKU4DwEEEEAgJQK9jx7EgxGLRlPyDG6KAAKZI6DwwwtCFIpwIIAAAn4R8OqAqE7H999/n3S3VTtEwcMXX3wx5nocCjV+++03t1xnx44dNm3atA/aoaUwBw4cMC2R8WZ+6G8KUTRzJLFOiReIJM5oURBy9OhRmz9//oj6mDTGJz6RQOQTg3I7BBBAAIHRCfTcaLSOPbut8/C/R3cDrkIAgYwX0LIYhSFaJsOBAAII+ElAy10UKrx69eqjJSbDOZw5c8YaGxtt4cKFbqmNCrKqFomWosyaNcstbZk8efJwt3Hfe+HKlClT3AyQ/rU/dI6WuyjYSJz5ob8pTNm8ebN99dVX7l79Z4hoSZDOe/Pmjasromdk+kEgkukjRPsQQAABnwlELv7XOvb+w7pOHvdZz+kuArkroEKprmDqivfr0XO3t/QMAQQQ+Figra3N1QHp6elxS0l0qLCp6m14u8wogFDtjv41N7Rc5fHjxy68ULCiJTfa5UUzN3St/p1YC2Qo/4sXL9qlS5dcfQ+FFgPtJqOCqNeuXXNLY7S0R4f+plBmqBoit2/fdjNZVGNk+fLlWfEaEIhkxTDRSAQQQMB/At1n66xz/x7rqqv1X+fpMQI5IqAtdAu3/2z5K77JkR7RDQQQQGB0AgpE9u3b5wKM2bNn2507d9yNVCdEW+Aq6NDRf4cXLVNRkKJZFxMmTLANGza4c3S0t7ebCps+efLEfafwwivSOlgrBwo7+p870DmD7TKjeid6rvqgGTCaJaKlOGpPNhwEItkwSrQRAQQQ8LFA93/PWueBPdZVe8THCnQdgewRCBQUuhBEP6HKquxpOC1FAAEEUijgFUZVUVPV7ygpKXGzOrztdTW7QktjFIwk1hhREKGCqloi88MPP7gwJfHQrjQKInRe/91pBurOaAMR3UuFWFUHpbW11c1Q8fqgUEc70Fy4cMEVV9XSHi0NOnXqlNsqWP1V/RPtnFNUVJRC5ZHfmkBk5GZcgQACCCAwDgKRS/XWoRkjRw+Nw9N5JAIIDCcQnF5shdv6gpC82SXDnc73CCCAgK8EvGKmCjy0ba5mVfRfrtLU1OSWpmgXmcQdXoaD8kIO7Vqj2Rne7jSfOhAZrB2aqaJCrN4sFW8nG/19zpw5rp+aEeP1a+LEicN1KW3fE4ikjZoHIYAAAgh8CoHI1UvWuX+vdR7e9yluxz0QQGCMAnkl8/pmhGz72YJTP9ytYIy35nIEEEAgZwS8JTNaAqMiqIsXL/6ob5rl4dUZSdzedjgEr7ipdoxRIDJQoVTvHlevXrXz58+7ZTcKZfrXK9F5XsCiMGPLli3DPd6df/36dbecZ+7cudbQ0OCesWjRovh2vPX19a4Y7GB9H/YhKTqBQCRFsNwWAQQQQCC1ApHGq9Z5YK8LRzgQQCD9AuHqGivYussFIdpKlwMBBBBAYHCBxFogWjqi5S39D2/LW4UniYGIZlyoGKtmWAx0aGbJ6dOn3Ra6wwUio91lZrCeqSisdpZRkdZNmza5gOXYsWP24MGDeECia73teLVDTTIhS7reJQKRdEnzHAQQQACBlAj03L1tXccOu5/e5kcpeQY3RQCB9wIFP2y2gi07rGDdBlgQQAABBJIU8LakbWlp+WA728TLvRkiOtfb3tbbFUbFUgfbJld1PRR0qL6It4PNYM3ylu6orofCE4UoiYcX3Gi5y/r16620tHTIHh4/ftwePnzonqs6IToUkKjQa2Ko4wUiOsfbuSZJupSeRiCSUl5ujgACCCCQLoFYV2c8GOmuP5eux/IcBHwhECiaZIVbdrofCqX6YsjpJAIIpEDAW0oyadKkAXdiUWFSLS2ZPHmyCz9UcFUzLTTjQoe3JCWxaSpeqgDCW4qjbXuHOrz6HiqQWlNT47bRTTzu3btntbW17tnD1THxQg4trdm4cWP8NswQScHLwy0RQAABBBBIViBy+YJ1vps1EnvbnuxlnIcAAv0EQvNKrUBByOadFpwxEx8EEEAAgTEIJO4Io5kS2jXGKzCqXWa07EVLYxRSLFmyxD0pcWZJ/213FYYcPXrUbcmrgqrbt28fsn6I13TVHNGztLxl7dq1VlZW5r7S7BWFIWpnVVVVvP7HQF322qUdZzTjQ8/3jsFqiCjwUQ2R4UKbMRCP+FJmiIyYjAsQQAABBLJFIPr0STwY6bl1PVuaTTsRGHeB/JXfWsHmHW5GiAWD494eGoAAAgjkioCWrGgGhUIHLVtRAdRoNOq229W/vdkWicVOtZTm999/d8GHzvF2p9Fsj1gsZppxorocmlniHYlFXPvXLFGYUVdX53Z+0fXerjTe/VRwVfVAvC2BB7JXgKOlOtpiV1vtJh7aIlizVhSWqD86NNNlypQpLjwZ6r7pHmcCkXSL8zwEEEAAgXER6PrPUes6ccS662ot1t09Lm3goQhkskBw0mQr2LDFCjZusfDSD6dQZ3K7aRsCCCCQbQIKDLQ05v79+6bfFXIozNDOM5qtERwgiFZYoV1aVCtE1+hQsFBeXu6WvvTfwneoQETXKoRRMVbN5nj79u2w90s0VvHXgwcPuhBHy2oG2kZXz1fooloiOjQjRsFMUVFRRg0XgUhGDQeNQQABBBBItUBvy2MXinTV1VrkyoVUP477I5DxAuHFS/uCkA1bLDjt/ZTnjG84DUQAAQQQGFLAK5Cq5TcD7WoDnxmBCG8BAggggIBvBSLXrsTDkd6H933rQMf9JxCY8LmbCaIQRMtjOBBAAAEEcktAM0AaGxtNdTu0Y422xeX4WIBAhLcCAQQQQACBaNTNGOmuO+4+Yx1/YIJATgqEFlZb4btlMcEZfdsjciCAAAII5J6AapQcOXLEKisrmR0yxPASiOTeu0+PEEAAAQTGIBB9/rQvHDlbZ93nTo3hTlyKQGYI5M2Za/mr11r+qjWW/826zGgUrUAAAQQQQCADBAhEMmAQaAICCCCAQGYK9D564EKR7vOnCUcyc4ho1SACofllLgQJKwRZ8Q1OCCCAAAIIIDCAAIEIrwUCCCCAAAJJCBCOJIHEKeMqECqvtPxVa/uCkJrl49oWHo4AAggggEA2CBCIZMMo0UYEEEAAgYwSIBzJqOHwdWPCixb3zQJRCFK1xNcWdB4BBBBAAIGRChCIjFSM8xFAAAEEEEgQcOHIhfMWuVxvkUv1Fm19iQ8CKRMIfD7R8pevsvCyvp/QvNKUPYsbI4AAAgggkOsCBCK5PsL0DwEEEEAgbQKxrk4Xiigc6b5Ubz03GtP2bB6UuwJ5JfMsXwHI8lXuM1A0KXc7S88QQAABBBBIowCBSBqxeRQCCCCAgL8Eeu7ejs8c6b5cb7G2N/4CoLejFtDsj/hMkOqaUd+HCxFAAAEEEEBgcAECEd4OBBBAAAEE0iAQe9tuCkUiVy5aT1ODRZoazHp60vBkHpHpAprxEa5eaqGKhRauWGih8kUWnF6c6c2mfQgggAACCGS9AIFI1g8hHUAAAQQQyEaB6JvX1tNwxQUjXkCi0IQj9wXyZs228OKlFq6uceGHghAOBBBAAAEEEEi/AIFI+s15IgIIIIAAAgMKRBqv9oUkDZct0vA/i758jlSWCwQKCi1UqdCjysLVSyxcVcPsjywfU5qPAAIIIJA7AgQiuTOW9AQBBBBAIMcEepsfudkjPTebLHLzuvuMtbflWC9zqDt5eRaurLJQxSIXgoQrqixv7vwc6iBdQQABBBBAILcECERyazzpDQIIIIBAjgv0Nj+2nltN1vMuINEnW/2mf9AD4XzLK11gofJKF3y4WSBlFelvCE9EAAEEEEAAgVELEIiMmo4LEUAAAQQQyAyB6POnLiCJ3GyyaMtj63U/zRZ92pIZDczyVqjmR6h0geXNX2Ah/ej32SVZ3iuajwACCCCAAAIEIrwDCCCAAAII5KpANPouHHn8Lihpdv/2QpPoyxe52vMR9yuQX2DBGTMtWDzTQvPL3gcgpQtMdUA4EEAAAQQQQCD3BAhEcm9M6RECCCCAAAJJCcQiEdPskujzZ/HP3gH+bb29Sd0vU08KTPjchR15xTPjoUfi7y4ImTQ5U5tPuxBAAAEEEEAgRQIEIimC5bYIIIAAAgjkikD01cu+wKT1lSvqGm1rs1j7m77f29ss1vbuU7+3v3n3/QiLvwYCFgiFzEJhs1DIAt5nuO9v3nd9nyELTJhowaIiC0ycZIGiovjvH/zt3Xea/cGBAAIIIIAAAgj0FyAQ4Z1AAAEEEEAAAQQQQAABBBBAAAHfCRCI+G7I6TACCCCAAAIIIIAAAggggAACCBCI8A4ggAACCCCAAAIIIIAAAggggIDvBAhEfDfkdBgBBBBAAAEEEEAAAQQQQAABBAhEeAcQQAABBBBAAAEEEEAAAQQQQMB3AgQivhtyOowAAggggAACCCCAAAIIIIAAAgQivAMIIIAAAggggAACCCCAAAIIIOA7AQIR3w05HUYAAQQQQAABBBBAAAEEEEAAAQIR3gEEEEAAAQQQQAABBBBAAAEEEPCdAIGI74acDiOAAAIIIIAAAggggAACCCCAAIEI7wACCCCAAAIIIIAAAggggAACCPhOgEDEd0NOhxFAAAEEEEAAAQQQQAABBBBAgECEdwABBBBAAAEEEEAAAQQQQAABBHwnQCDiuyGnwwgggAACCCCAAAIIIIAAAgggQCDCO4AAAggggAACCCCAAAIIIIAAAr4TIBDx3ZDTYQQQQAABBBBAAAEEEEAAAQQQIBDhHUAAAQQQQAABBBBAAAEEEEAAAd8JEIj4bsjpMAIIIIAAAggggAACCCCAAAIIEIjwDiCAAAIIIIAAAggggAACCCCAgO8ECER8N+R0GAEEEEAAAQQQQAABBBBAAAEECER4BxBAAAEEEEAAAQQQQAABBBBAwHcCBCK+G3I6jAACCCCAAAIIIIAAAggggAACBCK8AwgggAACCCCAAAIIIIAAAggg4DsBAhHfDTkdRgABBBBAAAEEEEAAAQQQQAABAhHeAQQQQAABBBBAAAEEEEAAAQQQ8J0AgYjvhpwOI4AAAggggAACCCCAAAIIIIAAgQjvAAIIIIAAAggggAACCCCAAAII+E6AQMR3Q06HEUAAAQQQQAABBBBAAAEEEECAQIR3AAEEEEAAAQQQQAABBBBAAAEEfCdAIOK7IafDCCCAAAIIIIAAAggggAACCCBAIMI7gAACCCCAAAIIIIAAAggggAACvhMgEPHdkNNhBBBAAAEEEEAAAQQQQAABBBAgEOEdQAABBBBAAAEEEEAAAQQQQAAB3wkQiPhuyOkwAggggAACCCCAAAIIIIAAAgj8H4InfzabOoX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 descr="Снимок экрана 2024-11-18 213751.png"/>
          <p:cNvPicPr>
            <a:picLocks noChangeAspect="1"/>
          </p:cNvPicPr>
          <p:nvPr/>
        </p:nvPicPr>
        <p:blipFill>
          <a:blip r:embed="rId3"/>
          <a:srcRect l="1435" t="625"/>
          <a:stretch>
            <a:fillRect/>
          </a:stretch>
        </p:blipFill>
        <p:spPr>
          <a:xfrm>
            <a:off x="6064369" y="826913"/>
            <a:ext cx="4471200" cy="281024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Рисунок 12" descr="Снимок экрана 2024-11-18 2141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55" y="835530"/>
            <a:ext cx="4471855" cy="274443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Рисунок 13" descr="Снимок экрана 2024-11-18 2151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933" y="3940140"/>
            <a:ext cx="4415882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1025700" y="223500"/>
            <a:ext cx="10140600" cy="51752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Выводы по оптимальности выбранной стратегии </a:t>
            </a:r>
            <a:r>
              <a:rPr lang="ru-RU" sz="2700" b="1" i="0" u="none" strike="noStrike" cap="none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тестирования</a:t>
            </a:r>
          </a:p>
          <a:p>
            <a:pPr lvl="0">
              <a:lnSpc>
                <a:spcPct val="115000"/>
              </a:lnSpc>
              <a:buSzPts val="2700"/>
            </a:pPr>
            <a:r>
              <a:rPr lang="ru" sz="2800" dirty="0" smtClean="0">
                <a:solidFill>
                  <a:schemeClr val="tx1"/>
                </a:solidFill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</a:t>
            </a:r>
            <a:r>
              <a:rPr lang="ru" sz="1800" dirty="0" smtClean="0">
                <a:solidFill>
                  <a:schemeClr val="tx1"/>
                </a:solidFill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Проведено тестирование веб-платформы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idemo.bspb.ru</a:t>
            </a: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в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Яндекс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Браузере Версия 24.10.1.598 (64-bit) ОС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Win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10</a:t>
            </a:r>
            <a:r>
              <a:rPr lang="ru-RU" sz="1800" smtClean="0">
                <a:solidFill>
                  <a:schemeClr val="tx1"/>
                </a:solidFill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.  Смоук-тест</a:t>
            </a: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пройден успешно. Платформа работает стабильно, основная функциональность работоспособна. В ходе тестирования был написано 20 тест-кейс. Проверены форма авторизации и функционал вкладок  «Платежи и переводы» и «Карты». В результате проверки было обнаружено 5дефектов (ни один из них не является блокирующим). На текущий момент платформа не может быть рекомендована к релизу. Выполненные проверки можно считать началом работ по тестированию сайта.</a:t>
            </a:r>
            <a:endParaRPr sz="2700" b="1" smtClean="0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Рекомендации:</a:t>
            </a:r>
          </a:p>
          <a:p>
            <a:pPr marL="457200" indent="-355600">
              <a:lnSpc>
                <a:spcPct val="115000"/>
              </a:lnSpc>
              <a:buClr>
                <a:schemeClr val="dk1"/>
              </a:buClr>
              <a:buSzPts val="2000"/>
              <a:buFontTx/>
              <a:buChar char="-"/>
            </a:pPr>
            <a:r>
              <a:rPr lang="ru-RU" sz="1800" kern="1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применить техники тест дизайна,</a:t>
            </a:r>
          </a:p>
          <a:p>
            <a:pPr marL="457200" indent="-355600">
              <a:lnSpc>
                <a:spcPct val="115000"/>
              </a:lnSpc>
              <a:buClr>
                <a:schemeClr val="dk1"/>
              </a:buClr>
              <a:buSzPts val="2000"/>
              <a:buFontTx/>
              <a:buChar char="-"/>
            </a:pPr>
            <a:r>
              <a:rPr lang="ru-RU" sz="1800" kern="1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провести проверку безопасности, </a:t>
            </a:r>
          </a:p>
          <a:p>
            <a:pPr marL="457200" indent="-355600">
              <a:lnSpc>
                <a:spcPct val="115000"/>
              </a:lnSpc>
              <a:buClr>
                <a:schemeClr val="dk1"/>
              </a:buClr>
              <a:buSzPts val="2000"/>
              <a:buFontTx/>
              <a:buChar char="-"/>
            </a:pPr>
            <a:r>
              <a:rPr lang="ru-RU" sz="1800" kern="1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провести </a:t>
            </a:r>
            <a:r>
              <a:rPr lang="ru-RU" sz="1800" kern="100" dirty="0" err="1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кроссбраузерные</a:t>
            </a:r>
            <a:r>
              <a:rPr lang="ru-RU" sz="1800" kern="100" dirty="0" smtClean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 тесты,</a:t>
            </a:r>
          </a:p>
          <a:p>
            <a:pPr marL="457200" indent="-355600">
              <a:lnSpc>
                <a:spcPct val="115000"/>
              </a:lnSpc>
              <a:buClr>
                <a:schemeClr val="dk1"/>
              </a:buClr>
              <a:buSzPts val="2000"/>
              <a:buFontTx/>
              <a:buChar char="-"/>
            </a:pP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для максимизации тестового покрытия требуется написание </a:t>
            </a:r>
            <a:r>
              <a:rPr lang="ru-RU" sz="1800" dirty="0" err="1" smtClean="0">
                <a:solidFill>
                  <a:schemeClr val="tx1"/>
                </a:solidFill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автотестов</a:t>
            </a:r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.</a:t>
            </a:r>
            <a:endParaRPr lang="ru-RU" sz="1800" dirty="0" smtClean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4427675" y="441175"/>
            <a:ext cx="380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ru-RU" sz="3400" b="1" i="0" u="none" strike="noStrike" cap="none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Содержание</a:t>
            </a:r>
            <a:endParaRPr sz="34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459900" y="1568025"/>
            <a:ext cx="115095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270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AutoNum type="arabicPeriod"/>
            </a:pPr>
            <a:endParaRPr lang="ru-RU" sz="2500" dirty="0" smtClean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27050" indent="-457200">
              <a:buClr>
                <a:schemeClr val="dk2"/>
              </a:buClr>
              <a:buSzPts val="2500"/>
              <a:buFont typeface="Arial"/>
              <a:buAutoNum type="arabicPeriod"/>
            </a:pPr>
            <a:r>
              <a:rPr lang="ru-RU" sz="2500" dirty="0" err="1" smtClean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Майнд-карта</a:t>
            </a:r>
            <a:r>
              <a:rPr lang="ru-RU" sz="2500" dirty="0" smtClean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 фрагмент) ЖЦ ПО (с комментариями);</a:t>
            </a:r>
          </a:p>
          <a:p>
            <a:pPr marL="5270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AutoNum type="arabicPeriod"/>
            </a:pPr>
            <a:r>
              <a:rPr lang="ru-RU" sz="2500" dirty="0" err="1" smtClean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Майнд-карта</a:t>
            </a:r>
            <a:r>
              <a:rPr lang="ru-RU" sz="2500" dirty="0" smtClean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lang="ru-RU" sz="2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методологии разработки ПО (с комментариями</a:t>
            </a:r>
            <a:r>
              <a:rPr lang="ru-RU" sz="2500" dirty="0" smtClean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);</a:t>
            </a:r>
            <a:endParaRPr sz="2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AutoNum type="arabicPeriod"/>
            </a:pPr>
            <a:r>
              <a:rPr lang="ru-RU" sz="2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Тестовая документация (чек-лист, </a:t>
            </a:r>
            <a:r>
              <a:rPr lang="ru-RU" sz="2500" dirty="0" err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тест-кейсы</a:t>
            </a:r>
            <a:r>
              <a:rPr lang="ru-RU" sz="2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ru-RU" sz="2500" dirty="0" err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баг-репорты</a:t>
            </a:r>
            <a:r>
              <a:rPr lang="ru-RU" sz="2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);</a:t>
            </a:r>
            <a:endParaRPr sz="2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AutoNum type="arabicPeriod"/>
            </a:pPr>
            <a:r>
              <a:rPr lang="ru-RU" sz="2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Пример использования GET запроса на API «Работа России»;</a:t>
            </a:r>
            <a:endParaRPr sz="2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AutoNum type="arabicPeriod"/>
            </a:pPr>
            <a:r>
              <a:rPr lang="ru-RU" sz="2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Примеры составления запросов SQL и создание базы данных на </a:t>
            </a:r>
            <a:r>
              <a:rPr lang="ru-RU" sz="2500" dirty="0" err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MySQL</a:t>
            </a:r>
            <a:r>
              <a:rPr lang="ru-RU" sz="2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;</a:t>
            </a:r>
            <a:endParaRPr sz="2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AutoNum type="arabicPeriod"/>
            </a:pPr>
            <a:r>
              <a:rPr lang="ru-RU" sz="2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Анализ результатов тестирования выбранного приложения; </a:t>
            </a:r>
            <a:endParaRPr sz="2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AutoNum type="arabicPeriod"/>
            </a:pPr>
            <a:r>
              <a:rPr lang="ru-RU" sz="2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Выводы об оптимальности выбранной стратегии тестирования.</a:t>
            </a:r>
            <a:endParaRPr sz="1050">
              <a:solidFill>
                <a:srgbClr val="2A2A34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2.2 Mind-карта Павлинова А.С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99" y="0"/>
            <a:ext cx="7177548" cy="6858000"/>
          </a:xfrm>
          <a:prstGeom prst="rect">
            <a:avLst/>
          </a:prstGeom>
        </p:spPr>
      </p:pic>
      <p:sp>
        <p:nvSpPr>
          <p:cNvPr id="106" name="Google Shape;106;p15"/>
          <p:cNvSpPr txBox="1"/>
          <p:nvPr/>
        </p:nvSpPr>
        <p:spPr>
          <a:xfrm>
            <a:off x="223442" y="484890"/>
            <a:ext cx="5366475" cy="16181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 err="1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Майнд-карта</a:t>
            </a:r>
            <a:r>
              <a:rPr lang="ru-RU" sz="2700" b="1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lang="ru-RU" sz="2700" b="1" dirty="0" smtClean="0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Жизненного цикла ПО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(</a:t>
            </a: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фрагмент)</a:t>
            </a:r>
            <a:endParaRPr sz="27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1017074" y="0"/>
            <a:ext cx="10140600" cy="16181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 err="1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Майнд-карта</a:t>
            </a: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методологии разработки </a:t>
            </a:r>
            <a:r>
              <a:rPr lang="ru-RU" sz="2700" b="1" i="0" u="none" strike="noStrike" cap="none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</a:t>
            </a:r>
            <a:endParaRPr lang="en-US" sz="2700" b="1" i="0" u="none" strike="noStrike" cap="none" dirty="0" smtClean="0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V-</a:t>
            </a:r>
            <a:r>
              <a:rPr lang="ru-RU" sz="2700" b="1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образная модель</a:t>
            </a:r>
            <a:endParaRPr lang="ru-RU" sz="2700" b="1" i="0" u="none" strike="noStrike" cap="none" dirty="0" smtClean="0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" name="Рисунок 6" descr="Разработка и отладкаНа этом этапе команда пишет код, разрабатывает и  компоненты программного обеспечения в соответствии с требованиями и дизайном, определенными на предыдущих этапах, проводит  отладку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398"/>
            <a:ext cx="12192000" cy="57250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1025700" y="182966"/>
            <a:ext cx="10140600" cy="662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Тестовая документация: чек-лист</a:t>
            </a:r>
            <a:endParaRPr sz="27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569343" y="1037925"/>
          <a:ext cx="11033185" cy="5420504"/>
        </p:xfrm>
        <a:graphic>
          <a:graphicData uri="http://schemas.openxmlformats.org/drawingml/2006/table">
            <a:tbl>
              <a:tblPr/>
              <a:tblGrid>
                <a:gridCol w="861495"/>
                <a:gridCol w="6483887"/>
                <a:gridCol w="1511394"/>
                <a:gridCol w="2176409"/>
              </a:tblGrid>
              <a:tr h="1635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 dirty="0"/>
                        <a:t>ID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900" b="1" dirty="0"/>
                        <a:t>Заголовок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900" b="1"/>
                        <a:t>Статус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900" b="1"/>
                        <a:t>Комментарий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186073">
                <a:tc gridSpan="4"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Smoke-</a:t>
                      </a:r>
                      <a:r>
                        <a:rPr lang="ru-RU" sz="1000" dirty="0"/>
                        <a:t>тестирование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CL-1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Сайт успешно открывается и доступен.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95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CL-2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Основные компоненты </a:t>
                      </a:r>
                      <a:r>
                        <a:rPr lang="ru-RU" sz="1000" dirty="0" err="1"/>
                        <a:t>веб-ресурса</a:t>
                      </a:r>
                      <a:r>
                        <a:rPr lang="ru-RU" sz="1000" dirty="0"/>
                        <a:t> функционируют без сбоев.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CL-3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Битых ссылок на сайте не обнаружено.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95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CL-4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Важные страницы сайта доступны и функциональны.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 dirty="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95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CL-5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На главной странице не видно заметных ошибок.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 dirty="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 gridSpan="4"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Функциональное тестирование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CL-6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Все кнопки на сайте реагируют на нажатие.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95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CL-7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Все поля в формах успешно проходят </a:t>
                      </a:r>
                      <a:r>
                        <a:rPr lang="ru-RU" sz="1000" dirty="0" err="1"/>
                        <a:t>валидацию</a:t>
                      </a:r>
                      <a:r>
                        <a:rPr lang="ru-RU" sz="1000" dirty="0"/>
                        <a:t>.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CL-8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Протестировать функциональность тайм-аута.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CL-9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форму авторизации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CL-10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вкладку "Счета"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CL-11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вкладку "Платежи и переводы"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CL-12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вкладку "Карты"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CL-13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вкладку "Кредиты"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CL-14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вкладку "Валюты"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CL-15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вкладку "Страхование"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fail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/>
                        <a:t>BR-2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</a:tr>
              <a:tr h="34395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CL-16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</a:t>
                      </a:r>
                      <a:r>
                        <a:rPr lang="ru-RU" sz="1000" dirty="0" err="1"/>
                        <a:t>локализацию:перевод</a:t>
                      </a:r>
                      <a:r>
                        <a:rPr lang="ru-RU" sz="1000" dirty="0"/>
                        <a:t> всех страниц сайта на англ. язык и обратно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fail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/>
                        <a:t>BR-1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CL-17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хедер сайта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CL-18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ссылки в футере сайта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CL-19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Проверить "персональные предложения"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fail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/>
                        <a:t>BR-4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CL-20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Кодировка </a:t>
                      </a:r>
                      <a:r>
                        <a:rPr lang="en-US" sz="1000" dirty="0"/>
                        <a:t>UTF-8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 dirty="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CL-21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Шрифты загружаются и работают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 dirty="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73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CL-22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/>
                        <a:t>Есть </a:t>
                      </a:r>
                      <a:r>
                        <a:rPr lang="en-US" sz="1000" dirty="0" err="1"/>
                        <a:t>favicon</a:t>
                      </a:r>
                      <a:r>
                        <a:rPr lang="en-US" sz="1000" dirty="0"/>
                        <a:t> </a:t>
                      </a:r>
                      <a:r>
                        <a:rPr lang="ru-RU" sz="1000" dirty="0"/>
                        <a:t>на сайте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/>
                        <a:t>pass</a:t>
                      </a:r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 dirty="0"/>
                    </a:p>
                  </a:txBody>
                  <a:tcPr marL="21145" marR="21145" marT="14096" marB="140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1060206" y="0"/>
            <a:ext cx="10140600" cy="662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Тестовая документация: </a:t>
            </a:r>
            <a:r>
              <a:rPr lang="ru-RU" sz="2700" b="1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тест-кейс</a:t>
            </a:r>
            <a:endParaRPr sz="2700" b="1" i="0" u="none" strike="noStrike" cap="none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" name="Рисунок 5" descr="т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5" y="819509"/>
            <a:ext cx="11921706" cy="5348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т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7" y="1105472"/>
            <a:ext cx="11923200" cy="3952071"/>
          </a:xfrm>
          <a:prstGeom prst="rect">
            <a:avLst/>
          </a:prstGeom>
        </p:spPr>
      </p:pic>
      <p:sp>
        <p:nvSpPr>
          <p:cNvPr id="141" name="Google Shape;141;p20"/>
          <p:cNvSpPr txBox="1"/>
          <p:nvPr/>
        </p:nvSpPr>
        <p:spPr>
          <a:xfrm>
            <a:off x="1025700" y="131207"/>
            <a:ext cx="10140600" cy="662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Тестовая документация: </a:t>
            </a:r>
            <a:r>
              <a:rPr lang="ru-RU" sz="2700" b="1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тест-кейс (продолжение)</a:t>
            </a:r>
            <a:endParaRPr sz="2700" b="1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1025700" y="390000"/>
            <a:ext cx="10140600" cy="662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Тестовая документация: </a:t>
            </a:r>
            <a:r>
              <a:rPr lang="ru-RU" sz="2700" b="1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тест-кейс (продолжение)</a:t>
            </a:r>
            <a:endParaRPr sz="2700" b="1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" name="Рисунок 3" descr="Снимок экрана 2024-11-18 2128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8" y="1099884"/>
            <a:ext cx="11923200" cy="46893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1025700" y="390000"/>
            <a:ext cx="10140600" cy="662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i="0" u="none" strike="noStrike" cap="none" dirty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Тестовая документация: </a:t>
            </a:r>
            <a:r>
              <a:rPr lang="ru-RU" sz="2700" b="1" dirty="0" smtClean="0">
                <a:solidFill>
                  <a:srgbClr val="1E5CE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тест-кейс (продолжение)</a:t>
            </a:r>
            <a:endParaRPr sz="2700" b="1">
              <a:solidFill>
                <a:srgbClr val="1E5CE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Рисунок 2" descr="т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8" y="1291130"/>
            <a:ext cx="11921707" cy="44109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829</Words>
  <PresentationFormat>Произвольный</PresentationFormat>
  <Paragraphs>194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Montserrat ExtraBold</vt:lpstr>
      <vt:lpstr>Montserrat Medium</vt:lpstr>
      <vt:lpstr>Montserrat</vt:lpstr>
      <vt:lpstr>Times New Roman</vt:lpstr>
      <vt:lpstr>Calibri</vt:lpstr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Professional</dc:creator>
  <cp:lastModifiedBy>User Windows</cp:lastModifiedBy>
  <cp:revision>18</cp:revision>
  <dcterms:modified xsi:type="dcterms:W3CDTF">2024-11-18T20:37:22Z</dcterms:modified>
</cp:coreProperties>
</file>